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36.jp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393" r:id="rId2"/>
    <p:sldId id="303" r:id="rId3"/>
    <p:sldId id="360" r:id="rId4"/>
    <p:sldId id="357" r:id="rId5"/>
    <p:sldId id="433" r:id="rId6"/>
    <p:sldId id="432" r:id="rId7"/>
    <p:sldId id="434" r:id="rId8"/>
    <p:sldId id="435" r:id="rId9"/>
    <p:sldId id="304" r:id="rId10"/>
  </p:sldIdLst>
  <p:sldSz cx="10691813" cy="7559675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20" userDrawn="1">
          <p15:clr>
            <a:srgbClr val="A4A3A4"/>
          </p15:clr>
        </p15:guide>
        <p15:guide id="2" pos="941" userDrawn="1">
          <p15:clr>
            <a:srgbClr val="A4A3A4"/>
          </p15:clr>
        </p15:guide>
        <p15:guide id="3" pos="4819" userDrawn="1">
          <p15:clr>
            <a:srgbClr val="A4A3A4"/>
          </p15:clr>
        </p15:guide>
        <p15:guide id="4" orient="horz" pos="19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9680"/>
    <a:srgbClr val="7C858D"/>
    <a:srgbClr val="C6AB76"/>
    <a:srgbClr val="88CAC1"/>
    <a:srgbClr val="A0A4A6"/>
    <a:srgbClr val="000000"/>
    <a:srgbClr val="575E61"/>
    <a:srgbClr val="75C7BB"/>
    <a:srgbClr val="6F51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14" autoAdjust="0"/>
    <p:restoredTop sz="94427"/>
  </p:normalViewPr>
  <p:slideViewPr>
    <p:cSldViewPr snapToGrid="0" snapToObjects="1" showGuides="1">
      <p:cViewPr varScale="1">
        <p:scale>
          <a:sx n="68" d="100"/>
          <a:sy n="68" d="100"/>
        </p:scale>
        <p:origin x="1022" y="58"/>
      </p:cViewPr>
      <p:guideLst>
        <p:guide orient="horz" pos="920"/>
        <p:guide pos="941"/>
        <p:guide pos="4819"/>
        <p:guide orient="horz" pos="197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Normal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Normal" charset="0"/>
              </a:defRPr>
            </a:lvl1pPr>
          </a:lstStyle>
          <a:p>
            <a:fld id="{B4816F1C-837C-5446-A120-975FB53B4AF5}" type="datetimeFigureOut">
              <a:rPr lang="fr-FR" smtClean="0"/>
              <a:pPr/>
              <a:t>26/11/2019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Normal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Normal" charset="0"/>
              </a:defRPr>
            </a:lvl1pPr>
          </a:lstStyle>
          <a:p>
            <a:fld id="{61D7611C-5AF5-8D47-BD02-EBFDE7C4620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9573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Normal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Normal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Normal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Normal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Norm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7611C-5AF5-8D47-BD02-EBFDE7C4620A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9195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/>
              <a:t>1- 40% seulement</a:t>
            </a:r>
            <a:r>
              <a:rPr lang="fr-FR" sz="1200" baseline="0" dirty="0"/>
              <a:t> des charges d’un agri GC peuvent être adressées aujourd’hui par une offre coop</a:t>
            </a:r>
          </a:p>
          <a:p>
            <a:r>
              <a:rPr lang="fr-FR" sz="1200" baseline="0" dirty="0"/>
              <a:t>2- sur-mesure, pour nous différencier de la stratégie « one </a:t>
            </a:r>
            <a:r>
              <a:rPr lang="fr-FR" sz="1200" baseline="0" dirty="0" err="1"/>
              <a:t>feed</a:t>
            </a:r>
            <a:r>
              <a:rPr lang="fr-FR" sz="1200" baseline="0" dirty="0"/>
              <a:t> all » des majors</a:t>
            </a:r>
          </a:p>
          <a:p>
            <a:r>
              <a:rPr lang="fr-FR" sz="1200" baseline="0" dirty="0"/>
              <a:t>3- ne pas privilégier systématiquement les produits maisons. Nous sommes avant tout des assembleurs et développeurs avant d’être des producteurs</a:t>
            </a:r>
          </a:p>
          <a:p>
            <a:r>
              <a:rPr lang="fr-FR" sz="1200" baseline="0" dirty="0"/>
              <a:t>4- incluant un </a:t>
            </a:r>
            <a:r>
              <a:rPr lang="fr-FR" sz="1200" baseline="0" dirty="0" err="1"/>
              <a:t>pricing</a:t>
            </a:r>
            <a:r>
              <a:rPr lang="fr-FR" sz="1200" baseline="0" dirty="0"/>
              <a:t> à priori de chaque bénéfice client</a:t>
            </a:r>
            <a:endParaRPr lang="fr-FR" sz="120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7611C-5AF5-8D47-BD02-EBFDE7C4620A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1699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MTD : développer</a:t>
            </a:r>
            <a:r>
              <a:rPr lang="fr-FR" sz="1200" baseline="0" dirty="0"/>
              <a:t> avec un tiers de confiance un référentiel MTD sur notre périmètre métier et nous en servir pour évaluer/labelliser l’ensemble des offres que nous distribuons</a:t>
            </a:r>
            <a:endParaRPr lang="fr-FR" sz="120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7611C-5AF5-8D47-BD02-EBFDE7C4620A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5595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18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22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"/>
            <a:ext cx="10692384" cy="755904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818193" y="5796241"/>
            <a:ext cx="3055435" cy="257951"/>
          </a:xfrm>
          <a:solidFill>
            <a:schemeClr val="bg1"/>
          </a:solidFill>
        </p:spPr>
        <p:txBody>
          <a:bodyPr wrap="none" lIns="72000" tIns="36000" rIns="72000" bIns="0" anchor="ctr">
            <a:spAutoFit/>
          </a:bodyPr>
          <a:lstStyle>
            <a:lvl1pPr algn="ctr">
              <a:defRPr sz="160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 dirty="0"/>
              <a:t>Cliquez ET MODIFIER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817150" y="6089051"/>
            <a:ext cx="1057515" cy="257951"/>
          </a:xfrm>
          <a:solidFill>
            <a:schemeClr val="bg1"/>
          </a:solidFill>
        </p:spPr>
        <p:txBody>
          <a:bodyPr wrap="none" lIns="72000" tIns="36000" rIns="72000" bIns="0" anchor="ctr">
            <a:spAutoFit/>
          </a:bodyPr>
          <a:lstStyle>
            <a:lvl1pPr marL="0" indent="0" algn="ctr">
              <a:buNone/>
              <a:defRPr sz="1600" cap="all" baseline="0">
                <a:solidFill>
                  <a:schemeClr val="accent1"/>
                </a:solidFill>
                <a:latin typeface="+mn-lt"/>
              </a:defRPr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fr-FR" dirty="0"/>
              <a:t>S -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639469" y="5574759"/>
            <a:ext cx="1412876" cy="165642"/>
          </a:xfrm>
          <a:prstGeom prst="rect">
            <a:avLst/>
          </a:prstGeom>
          <a:solidFill>
            <a:schemeClr val="bg1"/>
          </a:solidFill>
        </p:spPr>
        <p:txBody>
          <a:bodyPr wrap="none" lIns="72000" tIns="0" rIns="72000" bIns="0" anchor="ctr"/>
          <a:lstStyle>
            <a:lvl1pPr algn="ctr">
              <a:defRPr sz="110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24 JANVIER 2019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4091782"/>
            <a:ext cx="2176272" cy="86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447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"/>
            <a:ext cx="1510146" cy="242454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4885511" y="0"/>
            <a:ext cx="5806303" cy="7559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4183" y="597839"/>
            <a:ext cx="4176840" cy="331817"/>
          </a:xfrm>
          <a:solidFill>
            <a:schemeClr val="accent1"/>
          </a:solidFill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4E942-6822-AF4C-A480-3BE52764660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57200" y="6892924"/>
            <a:ext cx="9795164" cy="0"/>
          </a:xfrm>
          <a:prstGeom prst="line">
            <a:avLst/>
          </a:prstGeom>
          <a:ln w="31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pour une image  4"/>
          <p:cNvSpPr>
            <a:spLocks noGrp="1"/>
          </p:cNvSpPr>
          <p:nvPr>
            <p:ph type="pic" sz="quarter" idx="13"/>
          </p:nvPr>
        </p:nvSpPr>
        <p:spPr>
          <a:xfrm>
            <a:off x="5240742" y="1433513"/>
            <a:ext cx="5011623" cy="294302"/>
          </a:xfrm>
        </p:spPr>
        <p:txBody>
          <a:bodyPr/>
          <a:lstStyle/>
          <a:p>
            <a:endParaRPr lang="fr-FR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919922" y="1539810"/>
            <a:ext cx="0" cy="523942"/>
          </a:xfrm>
          <a:prstGeom prst="line">
            <a:avLst/>
          </a:prstGeom>
          <a:ln w="3175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>
            <a:spLocks noChangeAspect="1"/>
          </p:cNvSpPr>
          <p:nvPr userDrawn="1"/>
        </p:nvSpPr>
        <p:spPr>
          <a:xfrm>
            <a:off x="793922" y="1338964"/>
            <a:ext cx="252000" cy="252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r-FR" sz="700" b="1"/>
              <a:t>01</a:t>
            </a:r>
            <a:endParaRPr lang="fr-FR" sz="700" b="1" dirty="0"/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4"/>
          </p:nvPr>
        </p:nvSpPr>
        <p:spPr>
          <a:xfrm>
            <a:off x="1274760" y="1376103"/>
            <a:ext cx="2187575" cy="502821"/>
          </a:xfrm>
        </p:spPr>
        <p:txBody>
          <a:bodyPr/>
          <a:lstStyle>
            <a:lvl1pPr marL="0" algn="l" defTabSz="914400" rtl="0" eaLnBrk="1" latinLnBrk="0" hangingPunct="1">
              <a:defRPr lang="fr-FR" sz="850" b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defRPr lang="fr-FR" sz="85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3135" y="466961"/>
            <a:ext cx="419768" cy="558262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3622" y="6992475"/>
            <a:ext cx="623859" cy="25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274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00">
          <p15:clr>
            <a:srgbClr val="FBAE40"/>
          </p15:clr>
        </p15:guide>
        <p15:guide id="2" pos="438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CARTE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E4E942-6822-AF4C-A480-3BE52764660B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457200" y="6892924"/>
            <a:ext cx="9795164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3620" y="6994136"/>
            <a:ext cx="618744" cy="24661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4005" y="473075"/>
            <a:ext cx="413999" cy="557273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264" y="1378271"/>
            <a:ext cx="8778240" cy="440355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2"/>
            <a:ext cx="1457325" cy="237620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solidFill>
                  <a:srgbClr val="88CAC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4501781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96">
          <p15:clr>
            <a:srgbClr val="FBAE40"/>
          </p15:clr>
        </p15:guide>
        <p15:guide id="2" pos="336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re et contenu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0C8FF924-EBBD-4F44-B6E4-A28C53FBE9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2"/>
            <a:ext cx="10690735" cy="7563600"/>
          </a:xfrm>
          <a:prstGeom prst="rect">
            <a:avLst/>
          </a:prstGeom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0"/>
          </p:nvPr>
        </p:nvSpPr>
        <p:spPr>
          <a:xfrm>
            <a:off x="457200" y="6874585"/>
            <a:ext cx="215534" cy="3238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E4E942-6822-AF4C-A480-3BE52764660B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457200" y="6892924"/>
            <a:ext cx="9795164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52083" y="3444790"/>
            <a:ext cx="6387646" cy="525716"/>
          </a:xfrm>
        </p:spPr>
        <p:txBody>
          <a:bodyPr wrap="square" lIns="0" rIns="0"/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42" hasCustomPrompt="1"/>
          </p:nvPr>
        </p:nvSpPr>
        <p:spPr>
          <a:xfrm>
            <a:off x="4181993" y="2921677"/>
            <a:ext cx="2327831" cy="460502"/>
          </a:xfrm>
        </p:spPr>
        <p:txBody>
          <a:bodyPr/>
          <a:lstStyle>
            <a:lvl1pPr algn="ctr">
              <a:defRPr sz="28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fr-FR"/>
              <a:t>N°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3620" y="6994136"/>
            <a:ext cx="618744" cy="24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07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re et conten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395B74A-91E6-B649-B892-DF7C16BBB0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1589"/>
            <a:ext cx="10692000" cy="7564495"/>
          </a:xfrm>
          <a:prstGeom prst="rect">
            <a:avLst/>
          </a:prstGeom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0"/>
          </p:nvPr>
        </p:nvSpPr>
        <p:spPr>
          <a:xfrm>
            <a:off x="457200" y="6874585"/>
            <a:ext cx="215534" cy="3238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E4E942-6822-AF4C-A480-3BE52764660B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457200" y="6892924"/>
            <a:ext cx="9795164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52083" y="3444790"/>
            <a:ext cx="6387646" cy="525716"/>
          </a:xfrm>
        </p:spPr>
        <p:txBody>
          <a:bodyPr wrap="square" lIns="0" rIns="0"/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42" hasCustomPrompt="1"/>
          </p:nvPr>
        </p:nvSpPr>
        <p:spPr>
          <a:xfrm>
            <a:off x="4181993" y="2921677"/>
            <a:ext cx="2327831" cy="460502"/>
          </a:xfrm>
        </p:spPr>
        <p:txBody>
          <a:bodyPr/>
          <a:lstStyle>
            <a:lvl1pPr algn="ctr">
              <a:defRPr sz="28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fr-FR"/>
              <a:t>N°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3620" y="6994136"/>
            <a:ext cx="618744" cy="24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17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re et conten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2354A935-1F46-2B40-B9DD-C1B247778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1588"/>
            <a:ext cx="10690735" cy="7563600"/>
          </a:xfrm>
          <a:prstGeom prst="rect">
            <a:avLst/>
          </a:prstGeom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0"/>
          </p:nvPr>
        </p:nvSpPr>
        <p:spPr>
          <a:xfrm>
            <a:off x="457200" y="6874585"/>
            <a:ext cx="215534" cy="3238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E4E942-6822-AF4C-A480-3BE52764660B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457200" y="6892924"/>
            <a:ext cx="9795164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52083" y="3444790"/>
            <a:ext cx="6387646" cy="525716"/>
          </a:xfrm>
        </p:spPr>
        <p:txBody>
          <a:bodyPr wrap="square" lIns="0" rIns="0"/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42" hasCustomPrompt="1"/>
          </p:nvPr>
        </p:nvSpPr>
        <p:spPr>
          <a:xfrm>
            <a:off x="4181993" y="2921677"/>
            <a:ext cx="2327831" cy="460502"/>
          </a:xfrm>
        </p:spPr>
        <p:txBody>
          <a:bodyPr/>
          <a:lstStyle>
            <a:lvl1pPr algn="ctr">
              <a:defRPr sz="2800">
                <a:solidFill>
                  <a:srgbClr val="75C7BB"/>
                </a:solidFill>
              </a:defRPr>
            </a:lvl1pPr>
          </a:lstStyle>
          <a:p>
            <a:pPr lvl="0"/>
            <a:r>
              <a:rPr lang="fr-FR"/>
              <a:t>N°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3620" y="6994136"/>
            <a:ext cx="618744" cy="24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82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>
            <a:extLst>
              <a:ext uri="{FF2B5EF4-FFF2-40B4-BE49-F238E27FC236}">
                <a16:creationId xmlns:a16="http://schemas.microsoft.com/office/drawing/2014/main" id="{42AF2209-4B5F-6840-A49E-744B8EACFF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1614" y="-1"/>
            <a:ext cx="5410200" cy="75596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063946D-87C9-E049-B92A-DE41DD2DDED0}"/>
              </a:ext>
            </a:extLst>
          </p:cNvPr>
          <p:cNvSpPr/>
          <p:nvPr userDrawn="1"/>
        </p:nvSpPr>
        <p:spPr>
          <a:xfrm>
            <a:off x="2" y="6477607"/>
            <a:ext cx="10691813" cy="108207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796" tIns="50398" rIns="100796" bIns="503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263" dirty="0"/>
          </a:p>
        </p:txBody>
      </p:sp>
      <p:sp>
        <p:nvSpPr>
          <p:cNvPr id="11" name="object 19">
            <a:extLst>
              <a:ext uri="{FF2B5EF4-FFF2-40B4-BE49-F238E27FC236}">
                <a16:creationId xmlns:a16="http://schemas.microsoft.com/office/drawing/2014/main" id="{673CD4F0-74AC-844E-8167-D17F26270FE2}"/>
              </a:ext>
            </a:extLst>
          </p:cNvPr>
          <p:cNvSpPr/>
          <p:nvPr userDrawn="1"/>
        </p:nvSpPr>
        <p:spPr>
          <a:xfrm flipV="1">
            <a:off x="2" y="1364012"/>
            <a:ext cx="4685035" cy="50397"/>
          </a:xfrm>
          <a:custGeom>
            <a:avLst/>
            <a:gdLst/>
            <a:ahLst/>
            <a:cxnLst/>
            <a:rect l="l" t="t" r="r" b="b"/>
            <a:pathLst>
              <a:path w="4002404">
                <a:moveTo>
                  <a:pt x="0" y="0"/>
                </a:moveTo>
                <a:lnTo>
                  <a:pt x="4001997" y="0"/>
                </a:lnTo>
              </a:path>
            </a:pathLst>
          </a:custGeom>
          <a:ln w="952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txBody>
          <a:bodyPr wrap="square" lIns="0" tIns="0" rIns="0" bIns="0" rtlCol="0"/>
          <a:lstStyle/>
          <a:p>
            <a:endParaRPr sz="2263">
              <a:latin typeface="+mj-lt"/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30095811-2DBB-2542-8CD1-EF21C8EAD9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5372" y="874727"/>
            <a:ext cx="4685035" cy="515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solidFill>
                  <a:srgbClr val="C5AA75"/>
                </a:solidFill>
                <a:latin typeface="+mj-lt"/>
                <a:ea typeface="Arial Normal" charset="0"/>
                <a:cs typeface="Arial Normal" charset="0"/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F24DA978-59A7-3C41-B691-7A2E10380F9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19196" y="1791764"/>
            <a:ext cx="1764000" cy="6371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u="none" cap="none" baseline="0">
                <a:solidFill>
                  <a:srgbClr val="019682"/>
                </a:solidFill>
                <a:latin typeface="+mj-lt"/>
              </a:defRPr>
            </a:lvl1pPr>
          </a:lstStyle>
          <a:p>
            <a:r>
              <a:rPr lang="fr-FR" noProof="0" dirty="0" err="1"/>
              <a:t>Nbre</a:t>
            </a:r>
            <a:endParaRPr lang="fr-FR" noProof="0" dirty="0"/>
          </a:p>
        </p:txBody>
      </p:sp>
      <p:sp>
        <p:nvSpPr>
          <p:cNvPr id="39" name="Espace réservé du texte 6">
            <a:extLst>
              <a:ext uri="{FF2B5EF4-FFF2-40B4-BE49-F238E27FC236}">
                <a16:creationId xmlns:a16="http://schemas.microsoft.com/office/drawing/2014/main" id="{3CA7C4DD-06CB-904B-8165-D765236A412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17667" y="1791763"/>
            <a:ext cx="1764000" cy="63775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801929" rtl="0" eaLnBrk="1" fontAlgn="auto" latinLnBrk="0" hangingPunct="1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68" u="none" cap="none" baseline="0">
                <a:solidFill>
                  <a:srgbClr val="019682"/>
                </a:solidFill>
                <a:latin typeface="+mj-lt"/>
              </a:defRPr>
            </a:lvl1pPr>
          </a:lstStyle>
          <a:p>
            <a:r>
              <a:rPr lang="fr-FR" noProof="0" dirty="0" err="1"/>
              <a:t>Nbre</a:t>
            </a:r>
            <a:endParaRPr lang="fr-FR" noProof="0" dirty="0"/>
          </a:p>
          <a:p>
            <a:endParaRPr lang="fr-FR" dirty="0"/>
          </a:p>
        </p:txBody>
      </p:sp>
      <p:sp>
        <p:nvSpPr>
          <p:cNvPr id="41" name="Espace réservé du texte 6">
            <a:extLst>
              <a:ext uri="{FF2B5EF4-FFF2-40B4-BE49-F238E27FC236}">
                <a16:creationId xmlns:a16="http://schemas.microsoft.com/office/drawing/2014/main" id="{297240FC-2A9F-0A42-9944-3D4215DEF40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19196" y="3764592"/>
            <a:ext cx="1764000" cy="63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968" u="none" cap="none" baseline="0">
                <a:solidFill>
                  <a:srgbClr val="019682"/>
                </a:solidFill>
                <a:latin typeface="+mj-lt"/>
              </a:defRPr>
            </a:lvl1pPr>
          </a:lstStyle>
          <a:p>
            <a:r>
              <a:rPr lang="fr-FR" dirty="0" err="1"/>
              <a:t>Nbre</a:t>
            </a:r>
            <a:endParaRPr lang="fr-FR" dirty="0"/>
          </a:p>
        </p:txBody>
      </p:sp>
      <p:sp>
        <p:nvSpPr>
          <p:cNvPr id="45" name="Espace réservé du texte 6">
            <a:extLst>
              <a:ext uri="{FF2B5EF4-FFF2-40B4-BE49-F238E27FC236}">
                <a16:creationId xmlns:a16="http://schemas.microsoft.com/office/drawing/2014/main" id="{DB0A3EDC-38D4-6648-969C-9E1E83BA764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517667" y="3764592"/>
            <a:ext cx="1764000" cy="63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968" u="none" cap="none" baseline="0">
                <a:solidFill>
                  <a:srgbClr val="019682"/>
                </a:solidFill>
                <a:latin typeface="+mj-lt"/>
              </a:defRPr>
            </a:lvl1pPr>
          </a:lstStyle>
          <a:p>
            <a:r>
              <a:rPr lang="fr-FR"/>
              <a:t>Nbre</a:t>
            </a:r>
            <a:endParaRPr lang="fr-FR" dirty="0"/>
          </a:p>
        </p:txBody>
      </p:sp>
      <p:sp>
        <p:nvSpPr>
          <p:cNvPr id="49" name="Espace réservé du texte 6">
            <a:extLst>
              <a:ext uri="{FF2B5EF4-FFF2-40B4-BE49-F238E27FC236}">
                <a16:creationId xmlns:a16="http://schemas.microsoft.com/office/drawing/2014/main" id="{86208B5D-E111-D744-BA92-7D0DFE61CED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516138" y="1791762"/>
            <a:ext cx="1764000" cy="6377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968" u="none" cap="none" baseline="0">
                <a:solidFill>
                  <a:srgbClr val="019682"/>
                </a:solidFill>
                <a:latin typeface="+mj-lt"/>
              </a:defRPr>
            </a:lvl1pPr>
          </a:lstStyle>
          <a:p>
            <a:r>
              <a:rPr lang="fr-FR" noProof="0" dirty="0" err="1"/>
              <a:t>Nbre</a:t>
            </a:r>
            <a:endParaRPr lang="fr-FR" noProof="0" dirty="0"/>
          </a:p>
        </p:txBody>
      </p:sp>
      <p:sp>
        <p:nvSpPr>
          <p:cNvPr id="51" name="Espace réservé du texte 6">
            <a:extLst>
              <a:ext uri="{FF2B5EF4-FFF2-40B4-BE49-F238E27FC236}">
                <a16:creationId xmlns:a16="http://schemas.microsoft.com/office/drawing/2014/main" id="{99F38905-B926-9247-B0F0-9520CFABC2A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4608" y="1791764"/>
            <a:ext cx="1764000" cy="6371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968" u="none" cap="none" baseline="0">
                <a:solidFill>
                  <a:srgbClr val="019682"/>
                </a:solidFill>
                <a:latin typeface="+mj-lt"/>
              </a:defRPr>
            </a:lvl1pPr>
          </a:lstStyle>
          <a:p>
            <a:r>
              <a:rPr lang="fr-FR" noProof="0" dirty="0" err="1"/>
              <a:t>Nbre</a:t>
            </a:r>
            <a:endParaRPr lang="fr-FR" noProof="0" dirty="0"/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45D6A7CB-6254-F44B-AE79-4D981EA8104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516138" y="3764592"/>
            <a:ext cx="1764000" cy="63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968" u="none" cap="none" baseline="0">
                <a:solidFill>
                  <a:srgbClr val="019682"/>
                </a:solidFill>
                <a:latin typeface="+mj-lt"/>
              </a:defRPr>
            </a:lvl1pPr>
          </a:lstStyle>
          <a:p>
            <a:r>
              <a:rPr lang="fr-FR" noProof="0" dirty="0" err="1"/>
              <a:t>Nbre</a:t>
            </a:r>
            <a:endParaRPr lang="fr-FR" noProof="0" dirty="0"/>
          </a:p>
        </p:txBody>
      </p:sp>
      <p:sp>
        <p:nvSpPr>
          <p:cNvPr id="55" name="Espace réservé du texte 6">
            <a:extLst>
              <a:ext uri="{FF2B5EF4-FFF2-40B4-BE49-F238E27FC236}">
                <a16:creationId xmlns:a16="http://schemas.microsoft.com/office/drawing/2014/main" id="{8951958F-F30B-0748-B8A9-8A1B7590EF3F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514608" y="3764592"/>
            <a:ext cx="1764000" cy="63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968" u="none" cap="none" baseline="0">
                <a:solidFill>
                  <a:srgbClr val="019682"/>
                </a:solidFill>
                <a:latin typeface="+mj-lt"/>
              </a:defRPr>
            </a:lvl1pPr>
          </a:lstStyle>
          <a:p>
            <a:r>
              <a:rPr lang="fr-FR" noProof="0"/>
              <a:t>Nbre</a:t>
            </a:r>
            <a:endParaRPr lang="fr-FR" noProof="0" dirty="0"/>
          </a:p>
        </p:txBody>
      </p:sp>
      <p:sp>
        <p:nvSpPr>
          <p:cNvPr id="43" name="Espace réservé du numéro de diapositive 8"/>
          <p:cNvSpPr>
            <a:spLocks noGrp="1"/>
          </p:cNvSpPr>
          <p:nvPr>
            <p:ph type="sldNum" sz="quarter" idx="10"/>
          </p:nvPr>
        </p:nvSpPr>
        <p:spPr>
          <a:xfrm>
            <a:off x="457200" y="6874585"/>
            <a:ext cx="215534" cy="3238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E4E942-6822-AF4C-A480-3BE52764660B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44" name="Connecteur droit 43"/>
          <p:cNvCxnSpPr/>
          <p:nvPr userDrawn="1"/>
        </p:nvCxnSpPr>
        <p:spPr>
          <a:xfrm>
            <a:off x="457200" y="6892924"/>
            <a:ext cx="9795164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Espace réservé du texte 4"/>
          <p:cNvSpPr>
            <a:spLocks noGrp="1"/>
          </p:cNvSpPr>
          <p:nvPr>
            <p:ph type="body" sz="quarter" idx="58" hasCustomPrompt="1"/>
          </p:nvPr>
        </p:nvSpPr>
        <p:spPr>
          <a:xfrm>
            <a:off x="1519196" y="4401794"/>
            <a:ext cx="1764000" cy="814445"/>
          </a:xfrm>
        </p:spPr>
        <p:txBody>
          <a:bodyPr/>
          <a:lstStyle>
            <a:lvl1pPr>
              <a:defRPr lang="fr-FR" sz="1400" b="1" kern="1200" cap="none" baseline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600"/>
              </a:spcAft>
              <a:defRPr sz="1100">
                <a:solidFill>
                  <a:schemeClr val="accent3"/>
                </a:solidFill>
              </a:defRPr>
            </a:lvl2pPr>
            <a:lvl3pPr marL="184150" indent="-171450">
              <a:spcBef>
                <a:spcPts val="0"/>
              </a:spcBef>
              <a:spcAft>
                <a:spcPts val="1200"/>
              </a:spcAft>
              <a:buSzPct val="150000"/>
              <a:buFont typeface="Arial" charset="0"/>
              <a:buChar char="•"/>
              <a:defRPr lang="fr-FR" sz="9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</a:lstStyle>
          <a:p>
            <a:pPr marL="0" lvl="0" indent="0" algn="l" defTabSz="801929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1" name="Espace réservé du texte 4"/>
          <p:cNvSpPr>
            <a:spLocks noGrp="1"/>
          </p:cNvSpPr>
          <p:nvPr>
            <p:ph type="body" sz="quarter" idx="61" hasCustomPrompt="1"/>
          </p:nvPr>
        </p:nvSpPr>
        <p:spPr>
          <a:xfrm>
            <a:off x="5516138" y="2438944"/>
            <a:ext cx="1764000" cy="814445"/>
          </a:xfrm>
        </p:spPr>
        <p:txBody>
          <a:bodyPr/>
          <a:lstStyle>
            <a:lvl1pPr>
              <a:defRPr lang="fr-FR" sz="1400" b="1" kern="1200" cap="none" baseline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600"/>
              </a:spcAft>
              <a:defRPr sz="1100">
                <a:solidFill>
                  <a:schemeClr val="accent3"/>
                </a:solidFill>
              </a:defRPr>
            </a:lvl2pPr>
            <a:lvl3pPr marL="184150" indent="-171450">
              <a:spcBef>
                <a:spcPts val="0"/>
              </a:spcBef>
              <a:spcAft>
                <a:spcPts val="1200"/>
              </a:spcAft>
              <a:buSzPct val="150000"/>
              <a:buFont typeface="Arial" charset="0"/>
              <a:buChar char="•"/>
              <a:defRPr lang="fr-FR" sz="9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</a:lstStyle>
          <a:p>
            <a:pPr marL="0" lvl="0" indent="0" algn="l" defTabSz="801929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4" name="Espace réservé du texte 4"/>
          <p:cNvSpPr>
            <a:spLocks noGrp="1"/>
          </p:cNvSpPr>
          <p:nvPr>
            <p:ph type="body" sz="quarter" idx="62" hasCustomPrompt="1"/>
          </p:nvPr>
        </p:nvSpPr>
        <p:spPr>
          <a:xfrm>
            <a:off x="5516138" y="4401794"/>
            <a:ext cx="1764000" cy="814445"/>
          </a:xfrm>
        </p:spPr>
        <p:txBody>
          <a:bodyPr/>
          <a:lstStyle>
            <a:lvl1pPr>
              <a:defRPr lang="fr-FR" sz="1400" b="1" kern="1200" cap="none" baseline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600"/>
              </a:spcAft>
              <a:defRPr sz="1100">
                <a:solidFill>
                  <a:schemeClr val="accent3"/>
                </a:solidFill>
              </a:defRPr>
            </a:lvl2pPr>
            <a:lvl3pPr marL="184150" indent="-171450">
              <a:spcBef>
                <a:spcPts val="0"/>
              </a:spcBef>
              <a:spcAft>
                <a:spcPts val="1200"/>
              </a:spcAft>
              <a:buSzPct val="150000"/>
              <a:buFont typeface="Arial" charset="0"/>
              <a:buChar char="•"/>
              <a:defRPr lang="fr-FR" sz="9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</a:lstStyle>
          <a:p>
            <a:pPr marL="0" lvl="0" indent="0" algn="l" defTabSz="801929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5" name="Espace réservé du texte 4"/>
          <p:cNvSpPr>
            <a:spLocks noGrp="1"/>
          </p:cNvSpPr>
          <p:nvPr>
            <p:ph type="body" sz="quarter" idx="63" hasCustomPrompt="1"/>
          </p:nvPr>
        </p:nvSpPr>
        <p:spPr>
          <a:xfrm>
            <a:off x="7514608" y="2438944"/>
            <a:ext cx="1764000" cy="814445"/>
          </a:xfrm>
        </p:spPr>
        <p:txBody>
          <a:bodyPr/>
          <a:lstStyle>
            <a:lvl1pPr>
              <a:defRPr lang="fr-FR" sz="1400" b="1" kern="1200" cap="none" baseline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600"/>
              </a:spcAft>
              <a:defRPr sz="1100">
                <a:solidFill>
                  <a:schemeClr val="accent3"/>
                </a:solidFill>
              </a:defRPr>
            </a:lvl2pPr>
            <a:lvl3pPr marL="184150" indent="-171450">
              <a:spcBef>
                <a:spcPts val="0"/>
              </a:spcBef>
              <a:spcAft>
                <a:spcPts val="1200"/>
              </a:spcAft>
              <a:buSzPct val="150000"/>
              <a:buFont typeface="Arial" charset="0"/>
              <a:buChar char="•"/>
              <a:defRPr lang="fr-FR" sz="9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</a:lstStyle>
          <a:p>
            <a:pPr marL="0" lvl="0" indent="0" algn="l" defTabSz="801929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66" hasCustomPrompt="1"/>
          </p:nvPr>
        </p:nvSpPr>
        <p:spPr>
          <a:xfrm>
            <a:off x="7514555" y="4402140"/>
            <a:ext cx="1764053" cy="814445"/>
          </a:xfrm>
        </p:spPr>
        <p:txBody>
          <a:bodyPr/>
          <a:lstStyle>
            <a:lvl1pPr>
              <a:defRPr lang="fr-FR" sz="1400" b="1" kern="1200" cap="none" baseline="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600"/>
              </a:spcAft>
              <a:defRPr sz="1100">
                <a:solidFill>
                  <a:schemeClr val="accent3"/>
                </a:solidFill>
              </a:defRPr>
            </a:lvl2pPr>
            <a:lvl3pPr marL="184150" indent="-171450">
              <a:spcBef>
                <a:spcPts val="0"/>
              </a:spcBef>
              <a:spcAft>
                <a:spcPts val="1200"/>
              </a:spcAft>
              <a:buSzPct val="150000"/>
              <a:buFont typeface="Arial" charset="0"/>
              <a:buChar char="•"/>
              <a:defRPr sz="900" b="0">
                <a:solidFill>
                  <a:schemeClr val="tx2"/>
                </a:solidFill>
              </a:defRPr>
            </a:lvl3pPr>
            <a:lvl4pPr marL="184150" indent="-171450">
              <a:buSzPct val="150000"/>
              <a:buFont typeface="Arial" charset="0"/>
              <a:buChar char="•"/>
              <a:defRPr sz="900">
                <a:solidFill>
                  <a:schemeClr val="tx2"/>
                </a:solidFill>
              </a:defRPr>
            </a:lvl4pPr>
            <a:lvl5pPr marL="184150" indent="-171450">
              <a:buSzPct val="150000"/>
              <a:buFont typeface="Arial" charset="0"/>
              <a:buChar char="•"/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67" hasCustomPrompt="1"/>
          </p:nvPr>
        </p:nvSpPr>
        <p:spPr>
          <a:xfrm>
            <a:off x="1519484" y="2438944"/>
            <a:ext cx="1763712" cy="814445"/>
          </a:xfrm>
        </p:spPr>
        <p:txBody>
          <a:bodyPr/>
          <a:lstStyle>
            <a:lvl1pPr>
              <a:defRPr sz="1400" cap="none" baseline="0">
                <a:solidFill>
                  <a:schemeClr val="accent3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 sz="1100">
                <a:solidFill>
                  <a:schemeClr val="accent3"/>
                </a:solidFill>
              </a:defRPr>
            </a:lvl2pPr>
            <a:lvl3pPr marL="184150" indent="-171450">
              <a:spcBef>
                <a:spcPts val="0"/>
              </a:spcBef>
              <a:spcAft>
                <a:spcPts val="1200"/>
              </a:spcAft>
              <a:buSzPct val="150000"/>
              <a:buFont typeface="Arial" charset="0"/>
              <a:buChar char="•"/>
              <a:defRPr sz="900" b="0">
                <a:solidFill>
                  <a:schemeClr val="tx2"/>
                </a:solidFill>
              </a:defRPr>
            </a:lvl3pPr>
          </a:lstStyle>
          <a:p>
            <a:pPr lvl="0"/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68" hasCustomPrompt="1"/>
          </p:nvPr>
        </p:nvSpPr>
        <p:spPr>
          <a:xfrm>
            <a:off x="3517615" y="2438944"/>
            <a:ext cx="1764001" cy="814445"/>
          </a:xfrm>
        </p:spPr>
        <p:txBody>
          <a:bodyPr/>
          <a:lstStyle>
            <a:lvl1pPr>
              <a:defRPr lang="fr-FR" sz="1400" b="1" kern="1200" cap="none" baseline="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600"/>
              </a:spcAft>
              <a:defRPr sz="1100">
                <a:solidFill>
                  <a:schemeClr val="accent3"/>
                </a:solidFill>
              </a:defRPr>
            </a:lvl2pPr>
            <a:lvl3pPr marL="184150" indent="-171450">
              <a:spcBef>
                <a:spcPts val="0"/>
              </a:spcBef>
              <a:spcAft>
                <a:spcPts val="1200"/>
              </a:spcAft>
              <a:buSzPct val="150000"/>
              <a:buFont typeface="Arial" charset="0"/>
              <a:buChar char="•"/>
              <a:defRPr lang="fr-FR" sz="9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fr-FR" dirty="0"/>
              <a:t>Cliquez pour modifier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69" hasCustomPrompt="1"/>
          </p:nvPr>
        </p:nvSpPr>
        <p:spPr>
          <a:xfrm>
            <a:off x="3517614" y="4401794"/>
            <a:ext cx="1764001" cy="814445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lang="fr-FR" sz="1400" b="1" kern="1200" cap="none" baseline="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spcAft>
                <a:spcPts val="600"/>
              </a:spcAft>
              <a:defRPr sz="1100" b="1">
                <a:solidFill>
                  <a:schemeClr val="accent3"/>
                </a:solidFill>
              </a:defRPr>
            </a:lvl2pPr>
            <a:lvl3pPr marL="184150" indent="-171450">
              <a:spcBef>
                <a:spcPts val="0"/>
              </a:spcBef>
              <a:spcAft>
                <a:spcPts val="1200"/>
              </a:spcAft>
              <a:buSzPct val="150000"/>
              <a:buFont typeface="Arial" charset="0"/>
              <a:buChar char="•"/>
              <a:defRPr lang="fr-FR" sz="9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fr-FR" dirty="0"/>
              <a:t>Cliquez pour modifier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pic>
        <p:nvPicPr>
          <p:cNvPr id="25" name="Image 2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3620" y="6994136"/>
            <a:ext cx="618744" cy="24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22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041">
          <p15:clr>
            <a:srgbClr val="FBAE40"/>
          </p15:clr>
        </p15:guide>
        <p15:guide id="2" pos="196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>
            <a:extLst>
              <a:ext uri="{FF2B5EF4-FFF2-40B4-BE49-F238E27FC236}">
                <a16:creationId xmlns:a16="http://schemas.microsoft.com/office/drawing/2014/main" id="{42AF2209-4B5F-6840-A49E-744B8EACFF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1614" y="-1"/>
            <a:ext cx="5410200" cy="75596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063946D-87C9-E049-B92A-DE41DD2DDED0}"/>
              </a:ext>
            </a:extLst>
          </p:cNvPr>
          <p:cNvSpPr/>
          <p:nvPr userDrawn="1"/>
        </p:nvSpPr>
        <p:spPr>
          <a:xfrm>
            <a:off x="2" y="6477607"/>
            <a:ext cx="10691813" cy="108207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796" tIns="50398" rIns="100796" bIns="503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263" dirty="0"/>
          </a:p>
        </p:txBody>
      </p:sp>
      <p:sp>
        <p:nvSpPr>
          <p:cNvPr id="11" name="object 19">
            <a:extLst>
              <a:ext uri="{FF2B5EF4-FFF2-40B4-BE49-F238E27FC236}">
                <a16:creationId xmlns:a16="http://schemas.microsoft.com/office/drawing/2014/main" id="{673CD4F0-74AC-844E-8167-D17F26270FE2}"/>
              </a:ext>
            </a:extLst>
          </p:cNvPr>
          <p:cNvSpPr/>
          <p:nvPr userDrawn="1"/>
        </p:nvSpPr>
        <p:spPr>
          <a:xfrm flipV="1">
            <a:off x="2" y="854352"/>
            <a:ext cx="4685035" cy="50397"/>
          </a:xfrm>
          <a:custGeom>
            <a:avLst/>
            <a:gdLst/>
            <a:ahLst/>
            <a:cxnLst/>
            <a:rect l="l" t="t" r="r" b="b"/>
            <a:pathLst>
              <a:path w="4002404">
                <a:moveTo>
                  <a:pt x="0" y="0"/>
                </a:moveTo>
                <a:lnTo>
                  <a:pt x="4001997" y="0"/>
                </a:lnTo>
              </a:path>
            </a:pathLst>
          </a:custGeom>
          <a:ln w="952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txBody>
          <a:bodyPr wrap="square" lIns="0" tIns="0" rIns="0" bIns="0" rtlCol="0"/>
          <a:lstStyle/>
          <a:p>
            <a:endParaRPr sz="2263">
              <a:latin typeface="+mj-lt"/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30095811-2DBB-2542-8CD1-EF21C8EAD9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5372" y="365068"/>
            <a:ext cx="4685035" cy="515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solidFill>
                  <a:srgbClr val="C5AA75"/>
                </a:solidFill>
                <a:latin typeface="+mj-lt"/>
                <a:ea typeface="Arial Normal" charset="0"/>
                <a:cs typeface="Arial Normal" charset="0"/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43" name="Espace réservé du numéro de diapositive 8"/>
          <p:cNvSpPr>
            <a:spLocks noGrp="1"/>
          </p:cNvSpPr>
          <p:nvPr>
            <p:ph type="sldNum" sz="quarter" idx="10"/>
          </p:nvPr>
        </p:nvSpPr>
        <p:spPr>
          <a:xfrm>
            <a:off x="457200" y="6874585"/>
            <a:ext cx="215534" cy="3238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E4E942-6822-AF4C-A480-3BE52764660B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44" name="Connecteur droit 43"/>
          <p:cNvCxnSpPr/>
          <p:nvPr userDrawn="1"/>
        </p:nvCxnSpPr>
        <p:spPr>
          <a:xfrm>
            <a:off x="457200" y="6892924"/>
            <a:ext cx="9795164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 2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3620" y="6994136"/>
            <a:ext cx="618744" cy="24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081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041">
          <p15:clr>
            <a:srgbClr val="FBAE40"/>
          </p15:clr>
        </p15:guide>
        <p15:guide id="2" pos="196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>
            <a:extLst>
              <a:ext uri="{FF2B5EF4-FFF2-40B4-BE49-F238E27FC236}">
                <a16:creationId xmlns:a16="http://schemas.microsoft.com/office/drawing/2014/main" id="{42AF2209-4B5F-6840-A49E-744B8EACFF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1614" y="-1"/>
            <a:ext cx="5410200" cy="75596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063946D-87C9-E049-B92A-DE41DD2DDED0}"/>
              </a:ext>
            </a:extLst>
          </p:cNvPr>
          <p:cNvSpPr/>
          <p:nvPr userDrawn="1"/>
        </p:nvSpPr>
        <p:spPr>
          <a:xfrm>
            <a:off x="2" y="6477607"/>
            <a:ext cx="10691813" cy="1082071"/>
          </a:xfrm>
          <a:prstGeom prst="rect">
            <a:avLst/>
          </a:prstGeom>
          <a:solidFill>
            <a:srgbClr val="009680"/>
          </a:solidFill>
          <a:ln>
            <a:solidFill>
              <a:srgbClr val="0096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796" tIns="50398" rIns="100796" bIns="503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263" dirty="0"/>
          </a:p>
        </p:txBody>
      </p:sp>
      <p:sp>
        <p:nvSpPr>
          <p:cNvPr id="11" name="object 19">
            <a:extLst>
              <a:ext uri="{FF2B5EF4-FFF2-40B4-BE49-F238E27FC236}">
                <a16:creationId xmlns:a16="http://schemas.microsoft.com/office/drawing/2014/main" id="{673CD4F0-74AC-844E-8167-D17F26270FE2}"/>
              </a:ext>
            </a:extLst>
          </p:cNvPr>
          <p:cNvSpPr/>
          <p:nvPr userDrawn="1"/>
        </p:nvSpPr>
        <p:spPr>
          <a:xfrm flipV="1">
            <a:off x="2" y="854352"/>
            <a:ext cx="4685035" cy="50397"/>
          </a:xfrm>
          <a:custGeom>
            <a:avLst/>
            <a:gdLst/>
            <a:ahLst/>
            <a:cxnLst/>
            <a:rect l="l" t="t" r="r" b="b"/>
            <a:pathLst>
              <a:path w="4002404">
                <a:moveTo>
                  <a:pt x="0" y="0"/>
                </a:moveTo>
                <a:lnTo>
                  <a:pt x="4001997" y="0"/>
                </a:lnTo>
              </a:path>
            </a:pathLst>
          </a:custGeom>
          <a:ln w="952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txBody>
          <a:bodyPr wrap="square" lIns="0" tIns="0" rIns="0" bIns="0" rtlCol="0"/>
          <a:lstStyle/>
          <a:p>
            <a:endParaRPr sz="2263">
              <a:latin typeface="+mj-lt"/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30095811-2DBB-2542-8CD1-EF21C8EAD9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5372" y="365068"/>
            <a:ext cx="4685035" cy="515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solidFill>
                  <a:srgbClr val="C5AA75"/>
                </a:solidFill>
                <a:latin typeface="+mj-lt"/>
                <a:ea typeface="Arial Normal" charset="0"/>
                <a:cs typeface="Arial Normal" charset="0"/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43" name="Espace réservé du numéro de diapositive 8"/>
          <p:cNvSpPr>
            <a:spLocks noGrp="1"/>
          </p:cNvSpPr>
          <p:nvPr>
            <p:ph type="sldNum" sz="quarter" idx="10"/>
          </p:nvPr>
        </p:nvSpPr>
        <p:spPr>
          <a:xfrm>
            <a:off x="457200" y="6874585"/>
            <a:ext cx="215534" cy="3238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E4E942-6822-AF4C-A480-3BE52764660B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44" name="Connecteur droit 43"/>
          <p:cNvCxnSpPr/>
          <p:nvPr userDrawn="1"/>
        </p:nvCxnSpPr>
        <p:spPr>
          <a:xfrm>
            <a:off x="457200" y="6892924"/>
            <a:ext cx="9795164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 2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3620" y="6994136"/>
            <a:ext cx="618744" cy="24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1061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041">
          <p15:clr>
            <a:srgbClr val="FBAE40"/>
          </p15:clr>
        </p15:guide>
        <p15:guide id="2" pos="196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 personnalisé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763F26AF-8E72-F445-BE12-76E806BE3A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66051" y="2650462"/>
            <a:ext cx="1631387" cy="6267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dirty="0" err="1"/>
              <a:t>nbre</a:t>
            </a:r>
            <a:endParaRPr lang="fr-FR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34DA8081-F7B1-2A44-947D-175602EFC1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66052" y="3398906"/>
            <a:ext cx="5981263" cy="2943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dirty="0"/>
              <a:t>Descriptif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32A557-32EC-E44E-AA8F-3F4E04B1D5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66052" y="5051295"/>
            <a:ext cx="5981263" cy="2181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 cap="none" baseline="0">
                <a:solidFill>
                  <a:srgbClr val="B1A0C3"/>
                </a:solidFill>
                <a:latin typeface="+mn-lt"/>
              </a:defRPr>
            </a:lvl1pPr>
          </a:lstStyle>
          <a:p>
            <a:r>
              <a:rPr lang="fr-FR" dirty="0"/>
              <a:t>* Légende</a:t>
            </a:r>
          </a:p>
        </p:txBody>
      </p:sp>
      <p:sp>
        <p:nvSpPr>
          <p:cNvPr id="21" name="Espace réservé du numéro de diapositive 8"/>
          <p:cNvSpPr>
            <a:spLocks noGrp="1"/>
          </p:cNvSpPr>
          <p:nvPr>
            <p:ph type="sldNum" sz="quarter" idx="10"/>
          </p:nvPr>
        </p:nvSpPr>
        <p:spPr>
          <a:xfrm>
            <a:off x="457200" y="6874585"/>
            <a:ext cx="215534" cy="3238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E4E942-6822-AF4C-A480-3BE52764660B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24" name="Connecteur droit 23"/>
          <p:cNvCxnSpPr/>
          <p:nvPr userDrawn="1"/>
        </p:nvCxnSpPr>
        <p:spPr>
          <a:xfrm>
            <a:off x="457200" y="6892924"/>
            <a:ext cx="9795164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sz="quarter" idx="14"/>
          </p:nvPr>
        </p:nvSpPr>
        <p:spPr>
          <a:xfrm>
            <a:off x="4097340" y="2651127"/>
            <a:ext cx="4349750" cy="2943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3620" y="6994136"/>
            <a:ext cx="618744" cy="24661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4005" y="473075"/>
            <a:ext cx="413999" cy="55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921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"/>
            <a:ext cx="1510146" cy="2424545"/>
          </a:xfrm>
          <a:prstGeom prst="rect">
            <a:avLst/>
          </a:prstGeom>
        </p:spPr>
      </p:pic>
      <p:sp>
        <p:nvSpPr>
          <p:cNvPr id="4" name="Espace réservé pour une image  3"/>
          <p:cNvSpPr>
            <a:spLocks noGrp="1"/>
          </p:cNvSpPr>
          <p:nvPr>
            <p:ph type="pic" sz="quarter" idx="13"/>
          </p:nvPr>
        </p:nvSpPr>
        <p:spPr>
          <a:xfrm>
            <a:off x="6081714" y="0"/>
            <a:ext cx="4610100" cy="294302"/>
          </a:xfrm>
        </p:spPr>
        <p:txBody>
          <a:bodyPr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4184" y="597839"/>
            <a:ext cx="4176840" cy="331817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4E942-6822-AF4C-A480-3BE52764660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57200" y="6892924"/>
            <a:ext cx="9795164" cy="0"/>
          </a:xfrm>
          <a:prstGeom prst="line">
            <a:avLst/>
          </a:prstGeom>
          <a:ln w="31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6"/>
          <p:cNvSpPr>
            <a:spLocks noGrp="1"/>
          </p:cNvSpPr>
          <p:nvPr>
            <p:ph type="body" sz="quarter" idx="14" hasCustomPrompt="1"/>
          </p:nvPr>
        </p:nvSpPr>
        <p:spPr>
          <a:xfrm>
            <a:off x="1476002" y="2469600"/>
            <a:ext cx="3227387" cy="1343820"/>
          </a:xfrm>
        </p:spPr>
        <p:txBody>
          <a:bodyPr/>
          <a:lstStyle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fr-FR" dirty="0"/>
              <a:t>Cliquez le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3135" y="466961"/>
            <a:ext cx="419768" cy="55826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3620" y="6992475"/>
            <a:ext cx="618744" cy="24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972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565" userDrawn="1">
          <p15:clr>
            <a:srgbClr val="FBAE40"/>
          </p15:clr>
        </p15:guide>
        <p15:guide id="2" pos="91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 3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"/>
            <a:ext cx="1510146" cy="2424545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669926" y="1805363"/>
            <a:ext cx="9359901" cy="1055602"/>
          </a:xfrm>
          <a:solidFill>
            <a:schemeClr val="accent4"/>
          </a:solidFill>
        </p:spPr>
        <p:txBody>
          <a:bodyPr anchor="ctr">
            <a:noAutofit/>
          </a:bodyPr>
          <a:lstStyle>
            <a:lvl1pPr algn="ctr">
              <a:defRPr sz="1300" b="0" cap="none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Cliquez pour modifier les styles du texte </a:t>
            </a:r>
            <a:r>
              <a:rPr lang="fr-FR"/>
              <a:t>du masque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4E942-6822-AF4C-A480-3BE52764660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57200" y="6892924"/>
            <a:ext cx="9795164" cy="0"/>
          </a:xfrm>
          <a:prstGeom prst="line">
            <a:avLst/>
          </a:prstGeom>
          <a:ln w="31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38" y="2821495"/>
            <a:ext cx="9387840" cy="61569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38" y="1404105"/>
            <a:ext cx="9387840" cy="615696"/>
          </a:xfrm>
          <a:prstGeom prst="rect">
            <a:avLst/>
          </a:prstGeom>
        </p:spPr>
      </p:pic>
      <p:sp>
        <p:nvSpPr>
          <p:cNvPr id="7" name="Espace réservé du texte 6"/>
          <p:cNvSpPr>
            <a:spLocks noGrp="1"/>
          </p:cNvSpPr>
          <p:nvPr>
            <p:ph type="body" sz="quarter" idx="14" hasCustomPrompt="1"/>
          </p:nvPr>
        </p:nvSpPr>
        <p:spPr>
          <a:xfrm>
            <a:off x="3908818" y="1473285"/>
            <a:ext cx="2891485" cy="294302"/>
          </a:xfrm>
        </p:spPr>
        <p:txBody>
          <a:bodyPr anchor="ctr"/>
          <a:lstStyle>
            <a:lvl1pPr marL="0" algn="ctr" defTabSz="914400" rtl="0" eaLnBrk="1" latinLnBrk="0" hangingPunct="1">
              <a:defRPr lang="fr-FR" sz="1600" b="1" kern="1200" cap="none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texte du masque</a:t>
            </a:r>
            <a:endParaRPr lang="fr-FR" dirty="0"/>
          </a:p>
        </p:txBody>
      </p:sp>
      <p:sp>
        <p:nvSpPr>
          <p:cNvPr id="17" name="Espace réservé du texte 6"/>
          <p:cNvSpPr>
            <a:spLocks noGrp="1"/>
          </p:cNvSpPr>
          <p:nvPr>
            <p:ph type="body" sz="quarter" idx="15" hasCustomPrompt="1"/>
          </p:nvPr>
        </p:nvSpPr>
        <p:spPr>
          <a:xfrm>
            <a:off x="3908818" y="2892652"/>
            <a:ext cx="2891485" cy="294302"/>
          </a:xfrm>
        </p:spPr>
        <p:txBody>
          <a:bodyPr anchor="ctr"/>
          <a:lstStyle>
            <a:lvl1pPr marL="0" algn="ctr" defTabSz="914400" rtl="0" eaLnBrk="1" latinLnBrk="0" hangingPunct="1">
              <a:defRPr lang="fr-FR" sz="1600" b="1" kern="1200" cap="none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texte du masque</a:t>
            </a:r>
            <a:endParaRPr lang="fr-FR" dirty="0"/>
          </a:p>
        </p:txBody>
      </p:sp>
      <p:cxnSp>
        <p:nvCxnSpPr>
          <p:cNvPr id="18" name="Connecteur droit 17"/>
          <p:cNvCxnSpPr/>
          <p:nvPr userDrawn="1"/>
        </p:nvCxnSpPr>
        <p:spPr>
          <a:xfrm>
            <a:off x="1098304" y="4336393"/>
            <a:ext cx="2520000" cy="0"/>
          </a:xfrm>
          <a:prstGeom prst="line">
            <a:avLst/>
          </a:prstGeom>
          <a:ln w="3175">
            <a:solidFill>
              <a:schemeClr val="accent5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 userDrawn="1"/>
        </p:nvCxnSpPr>
        <p:spPr>
          <a:xfrm>
            <a:off x="6863375" y="4336393"/>
            <a:ext cx="2608457" cy="0"/>
          </a:xfrm>
          <a:prstGeom prst="line">
            <a:avLst/>
          </a:prstGeom>
          <a:ln w="3175">
            <a:solidFill>
              <a:schemeClr val="accent5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 userDrawn="1"/>
        </p:nvCxnSpPr>
        <p:spPr>
          <a:xfrm>
            <a:off x="4505326" y="4336393"/>
            <a:ext cx="1689100" cy="0"/>
          </a:xfrm>
          <a:prstGeom prst="line">
            <a:avLst/>
          </a:prstGeom>
          <a:ln w="3175">
            <a:solidFill>
              <a:schemeClr val="accent5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 userDrawn="1"/>
        </p:nvCxnSpPr>
        <p:spPr>
          <a:xfrm>
            <a:off x="2905959" y="6406493"/>
            <a:ext cx="1872000" cy="0"/>
          </a:xfrm>
          <a:prstGeom prst="line">
            <a:avLst/>
          </a:prstGeom>
          <a:ln w="3175">
            <a:solidFill>
              <a:schemeClr val="accent5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 userDrawn="1"/>
        </p:nvCxnSpPr>
        <p:spPr>
          <a:xfrm>
            <a:off x="6032245" y="6406493"/>
            <a:ext cx="1872000" cy="0"/>
          </a:xfrm>
          <a:prstGeom prst="line">
            <a:avLst/>
          </a:prstGeom>
          <a:ln w="3175">
            <a:solidFill>
              <a:schemeClr val="accent5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ce réservé pour une image  23"/>
          <p:cNvSpPr>
            <a:spLocks noGrp="1"/>
          </p:cNvSpPr>
          <p:nvPr>
            <p:ph type="pic" sz="quarter" idx="16"/>
          </p:nvPr>
        </p:nvSpPr>
        <p:spPr>
          <a:xfrm>
            <a:off x="1158948" y="3629953"/>
            <a:ext cx="2398712" cy="294302"/>
          </a:xfrm>
        </p:spPr>
        <p:txBody>
          <a:bodyPr/>
          <a:lstStyle/>
          <a:p>
            <a:endParaRPr lang="fr-FR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7"/>
          </p:nvPr>
        </p:nvSpPr>
        <p:spPr>
          <a:xfrm>
            <a:off x="1313729" y="4530723"/>
            <a:ext cx="2089150" cy="380480"/>
          </a:xfrm>
        </p:spPr>
        <p:txBody>
          <a:bodyPr/>
          <a:lstStyle>
            <a:lvl1pPr marL="0" indent="0" algn="ctr" defTabSz="801929" rtl="0" eaLnBrk="1" latinLnBrk="0" hangingPunct="1">
              <a:lnSpc>
                <a:spcPts val="1200"/>
              </a:lnSpc>
              <a:spcBef>
                <a:spcPts val="600"/>
              </a:spcBef>
              <a:buFontTx/>
              <a:buNone/>
              <a:defRPr lang="fr-FR" sz="900" b="0" kern="1200" cap="none" baseline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7" name="Espace réservé pour une image  23"/>
          <p:cNvSpPr>
            <a:spLocks noGrp="1"/>
          </p:cNvSpPr>
          <p:nvPr>
            <p:ph type="pic" sz="quarter" idx="18"/>
          </p:nvPr>
        </p:nvSpPr>
        <p:spPr>
          <a:xfrm>
            <a:off x="4150520" y="3629953"/>
            <a:ext cx="2398712" cy="294302"/>
          </a:xfrm>
        </p:spPr>
        <p:txBody>
          <a:bodyPr/>
          <a:lstStyle/>
          <a:p>
            <a:endParaRPr lang="fr-FR"/>
          </a:p>
        </p:txBody>
      </p:sp>
      <p:sp>
        <p:nvSpPr>
          <p:cNvPr id="28" name="Espace réservé du texte 25"/>
          <p:cNvSpPr>
            <a:spLocks noGrp="1"/>
          </p:cNvSpPr>
          <p:nvPr>
            <p:ph type="body" sz="quarter" idx="19"/>
          </p:nvPr>
        </p:nvSpPr>
        <p:spPr>
          <a:xfrm>
            <a:off x="4305299" y="4530723"/>
            <a:ext cx="2089150" cy="380480"/>
          </a:xfrm>
        </p:spPr>
        <p:txBody>
          <a:bodyPr/>
          <a:lstStyle>
            <a:lvl1pPr marL="0" indent="0" algn="ctr" defTabSz="801929" rtl="0" eaLnBrk="1" latinLnBrk="0" hangingPunct="1">
              <a:lnSpc>
                <a:spcPts val="1200"/>
              </a:lnSpc>
              <a:spcBef>
                <a:spcPts val="600"/>
              </a:spcBef>
              <a:buFontTx/>
              <a:buNone/>
              <a:defRPr lang="fr-FR" sz="900" b="0" kern="1200" cap="none" baseline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9" name="Espace réservé pour une image  23"/>
          <p:cNvSpPr>
            <a:spLocks noGrp="1"/>
          </p:cNvSpPr>
          <p:nvPr>
            <p:ph type="pic" sz="quarter" idx="20"/>
          </p:nvPr>
        </p:nvSpPr>
        <p:spPr>
          <a:xfrm>
            <a:off x="6968246" y="3629953"/>
            <a:ext cx="2398712" cy="294302"/>
          </a:xfrm>
        </p:spPr>
        <p:txBody>
          <a:bodyPr/>
          <a:lstStyle/>
          <a:p>
            <a:endParaRPr lang="fr-FR"/>
          </a:p>
        </p:txBody>
      </p:sp>
      <p:sp>
        <p:nvSpPr>
          <p:cNvPr id="30" name="Espace réservé du texte 25"/>
          <p:cNvSpPr>
            <a:spLocks noGrp="1"/>
          </p:cNvSpPr>
          <p:nvPr>
            <p:ph type="body" sz="quarter" idx="21"/>
          </p:nvPr>
        </p:nvSpPr>
        <p:spPr>
          <a:xfrm>
            <a:off x="7123026" y="4530723"/>
            <a:ext cx="2089150" cy="380480"/>
          </a:xfrm>
        </p:spPr>
        <p:txBody>
          <a:bodyPr/>
          <a:lstStyle>
            <a:lvl1pPr marL="0" indent="0" algn="ctr" defTabSz="801929" rtl="0" eaLnBrk="1" latinLnBrk="0" hangingPunct="1">
              <a:lnSpc>
                <a:spcPts val="1200"/>
              </a:lnSpc>
              <a:spcBef>
                <a:spcPts val="600"/>
              </a:spcBef>
              <a:buFontTx/>
              <a:buNone/>
              <a:defRPr lang="fr-FR" sz="900" b="0" kern="1200" cap="none" baseline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1" name="Espace réservé pour une image  23"/>
          <p:cNvSpPr>
            <a:spLocks noGrp="1"/>
          </p:cNvSpPr>
          <p:nvPr>
            <p:ph type="pic" sz="quarter" idx="22"/>
          </p:nvPr>
        </p:nvSpPr>
        <p:spPr>
          <a:xfrm>
            <a:off x="2642603" y="5830267"/>
            <a:ext cx="2398712" cy="294302"/>
          </a:xfrm>
        </p:spPr>
        <p:txBody>
          <a:bodyPr/>
          <a:lstStyle/>
          <a:p>
            <a:endParaRPr lang="fr-FR"/>
          </a:p>
        </p:txBody>
      </p:sp>
      <p:sp>
        <p:nvSpPr>
          <p:cNvPr id="32" name="Espace réservé pour une image  23"/>
          <p:cNvSpPr>
            <a:spLocks noGrp="1"/>
          </p:cNvSpPr>
          <p:nvPr>
            <p:ph type="pic" sz="quarter" idx="23"/>
          </p:nvPr>
        </p:nvSpPr>
        <p:spPr>
          <a:xfrm>
            <a:off x="5768889" y="5830267"/>
            <a:ext cx="2398712" cy="294302"/>
          </a:xfrm>
        </p:spPr>
        <p:txBody>
          <a:bodyPr/>
          <a:lstStyle/>
          <a:p>
            <a:endParaRPr lang="fr-FR"/>
          </a:p>
        </p:txBody>
      </p:sp>
      <p:pic>
        <p:nvPicPr>
          <p:cNvPr id="33" name="Image 32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3135" y="466961"/>
            <a:ext cx="419768" cy="55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7102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96">
          <p15:clr>
            <a:srgbClr val="FBAE40"/>
          </p15:clr>
        </p15:guide>
        <p15:guide id="2" pos="597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" y="3175"/>
            <a:ext cx="5335571" cy="7556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7114D0A-8269-3D4C-B3DD-F14029EEFC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AD5B1D-6E05-0848-BA33-04025B914E8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B632A557-32EC-E44E-AA8F-3F4E04B1D5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37263" y="2406949"/>
            <a:ext cx="2509604" cy="23890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cap="none" baseline="0">
                <a:solidFill>
                  <a:srgbClr val="575E61"/>
                </a:solidFill>
                <a:latin typeface="+mj-lt"/>
              </a:defRPr>
            </a:lvl1pPr>
          </a:lstStyle>
          <a:p>
            <a:r>
              <a:rPr lang="fr-FR" dirty="0"/>
              <a:t>Bloc de texte</a:t>
            </a:r>
          </a:p>
        </p:txBody>
      </p:sp>
      <p:sp>
        <p:nvSpPr>
          <p:cNvPr id="22" name="Espace réservé du texte 15">
            <a:extLst>
              <a:ext uri="{FF2B5EF4-FFF2-40B4-BE49-F238E27FC236}">
                <a16:creationId xmlns:a16="http://schemas.microsoft.com/office/drawing/2014/main" id="{455C7256-2D61-8046-9463-5D1DC4EBF0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37263" y="3572601"/>
            <a:ext cx="2509604" cy="23890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cap="none" baseline="0">
                <a:solidFill>
                  <a:srgbClr val="575E61"/>
                </a:solidFill>
                <a:latin typeface="+mj-lt"/>
              </a:defRPr>
            </a:lvl1pPr>
          </a:lstStyle>
          <a:p>
            <a:r>
              <a:rPr lang="fr-FR" dirty="0"/>
              <a:t>Bloc de texte</a:t>
            </a:r>
          </a:p>
        </p:txBody>
      </p:sp>
      <p:sp>
        <p:nvSpPr>
          <p:cNvPr id="24" name="Espace réservé du texte 15">
            <a:extLst>
              <a:ext uri="{FF2B5EF4-FFF2-40B4-BE49-F238E27FC236}">
                <a16:creationId xmlns:a16="http://schemas.microsoft.com/office/drawing/2014/main" id="{6F8792DD-FEF1-2440-8D53-5586365D53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37263" y="4669918"/>
            <a:ext cx="2509604" cy="23890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cap="none" baseline="0">
                <a:solidFill>
                  <a:srgbClr val="575E61"/>
                </a:solidFill>
                <a:latin typeface="+mj-lt"/>
              </a:defRPr>
            </a:lvl1pPr>
          </a:lstStyle>
          <a:p>
            <a:r>
              <a:rPr lang="fr-FR" dirty="0"/>
              <a:t>Bloc de texte</a:t>
            </a:r>
          </a:p>
        </p:txBody>
      </p:sp>
      <p:cxnSp>
        <p:nvCxnSpPr>
          <p:cNvPr id="27" name="Connecteur droit 26"/>
          <p:cNvCxnSpPr/>
          <p:nvPr userDrawn="1"/>
        </p:nvCxnSpPr>
        <p:spPr>
          <a:xfrm>
            <a:off x="457200" y="6892924"/>
            <a:ext cx="9795164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llipse 38"/>
          <p:cNvSpPr/>
          <p:nvPr userDrawn="1"/>
        </p:nvSpPr>
        <p:spPr>
          <a:xfrm>
            <a:off x="2379606" y="3868960"/>
            <a:ext cx="2026762" cy="2026762"/>
          </a:xfrm>
          <a:prstGeom prst="ellipse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 dirty="0">
              <a:solidFill>
                <a:schemeClr val="tx2"/>
              </a:solidFill>
            </a:endParaRPr>
          </a:p>
        </p:txBody>
      </p:sp>
      <p:sp>
        <p:nvSpPr>
          <p:cNvPr id="42" name="Ellipse 41"/>
          <p:cNvSpPr/>
          <p:nvPr userDrawn="1"/>
        </p:nvSpPr>
        <p:spPr>
          <a:xfrm>
            <a:off x="1648112" y="2575617"/>
            <a:ext cx="2026762" cy="2026762"/>
          </a:xfrm>
          <a:prstGeom prst="ellipse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 dirty="0">
              <a:solidFill>
                <a:schemeClr val="tx2"/>
              </a:solidFill>
            </a:endParaRPr>
          </a:p>
        </p:txBody>
      </p:sp>
      <p:sp>
        <p:nvSpPr>
          <p:cNvPr id="44" name="Ellipse 43"/>
          <p:cNvSpPr/>
          <p:nvPr userDrawn="1"/>
        </p:nvSpPr>
        <p:spPr>
          <a:xfrm>
            <a:off x="851999" y="3868960"/>
            <a:ext cx="2026762" cy="2026762"/>
          </a:xfrm>
          <a:prstGeom prst="ellipse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 dirty="0">
              <a:solidFill>
                <a:schemeClr val="tx2"/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4971" y="3377600"/>
            <a:ext cx="1693044" cy="422799"/>
          </a:xfrm>
        </p:spPr>
        <p:txBody>
          <a:bodyPr anchor="ctr"/>
          <a:lstStyle>
            <a:lvl1pPr marL="0" algn="ctr" defTabSz="914400" rtl="0" eaLnBrk="1" latinLnBrk="0" hangingPunct="1">
              <a:spcBef>
                <a:spcPts val="300"/>
              </a:spcBef>
              <a:spcAft>
                <a:spcPts val="0"/>
              </a:spcAft>
              <a:defRPr lang="fr-FR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>
              <a:spcBef>
                <a:spcPts val="300"/>
              </a:spcBef>
              <a:spcAft>
                <a:spcPts val="0"/>
              </a:spcAft>
              <a:defRPr sz="1050"/>
            </a:lvl2pPr>
            <a:lvl3pPr algn="ctr">
              <a:spcBef>
                <a:spcPts val="300"/>
              </a:spcBef>
              <a:spcAft>
                <a:spcPts val="0"/>
              </a:spcAft>
              <a:defRPr sz="1050"/>
            </a:lvl3pPr>
            <a:lvl4pPr algn="ctr">
              <a:spcBef>
                <a:spcPts val="600"/>
              </a:spcBef>
              <a:spcAft>
                <a:spcPts val="0"/>
              </a:spcAft>
              <a:defRPr sz="1050"/>
            </a:lvl4pPr>
            <a:lvl5pPr algn="ctr">
              <a:spcBef>
                <a:spcPts val="600"/>
              </a:spcBef>
              <a:spcAft>
                <a:spcPts val="0"/>
              </a:spcAft>
              <a:defRPr sz="1050"/>
            </a:lvl5pPr>
          </a:lstStyle>
          <a:p>
            <a:pPr lvl="0"/>
            <a:r>
              <a:rPr lang="fr-FR" dirty="0"/>
              <a:t>Cliquez du texte 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5" name="Espace réservé du texte 8"/>
          <p:cNvSpPr>
            <a:spLocks noGrp="1"/>
          </p:cNvSpPr>
          <p:nvPr>
            <p:ph type="body" sz="quarter" idx="18" hasCustomPrompt="1"/>
          </p:nvPr>
        </p:nvSpPr>
        <p:spPr>
          <a:xfrm>
            <a:off x="2558495" y="4670944"/>
            <a:ext cx="1668984" cy="422799"/>
          </a:xfrm>
        </p:spPr>
        <p:txBody>
          <a:bodyPr anchor="ctr"/>
          <a:lstStyle>
            <a:lvl1pPr marL="0" algn="ctr" defTabSz="914400" rtl="0" eaLnBrk="1" latinLnBrk="0" hangingPunct="1">
              <a:spcBef>
                <a:spcPts val="300"/>
              </a:spcBef>
              <a:spcAft>
                <a:spcPts val="0"/>
              </a:spcAft>
              <a:defRPr lang="fr-FR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>
              <a:spcBef>
                <a:spcPts val="300"/>
              </a:spcBef>
              <a:spcAft>
                <a:spcPts val="0"/>
              </a:spcAft>
              <a:defRPr sz="1050"/>
            </a:lvl2pPr>
            <a:lvl3pPr algn="ctr">
              <a:spcBef>
                <a:spcPts val="300"/>
              </a:spcBef>
              <a:spcAft>
                <a:spcPts val="0"/>
              </a:spcAft>
              <a:defRPr sz="1050"/>
            </a:lvl3pPr>
            <a:lvl4pPr algn="ctr">
              <a:spcBef>
                <a:spcPts val="600"/>
              </a:spcBef>
              <a:spcAft>
                <a:spcPts val="0"/>
              </a:spcAft>
              <a:defRPr sz="1050"/>
            </a:lvl4pPr>
            <a:lvl5pPr algn="ctr">
              <a:spcBef>
                <a:spcPts val="600"/>
              </a:spcBef>
              <a:spcAft>
                <a:spcPts val="0"/>
              </a:spcAft>
              <a:defRPr sz="1050"/>
            </a:lvl5pPr>
          </a:lstStyle>
          <a:p>
            <a:pPr lvl="0"/>
            <a:r>
              <a:rPr lang="fr-FR" dirty="0"/>
              <a:t>Cliquez du texte 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6" name="Espace réservé du texte 8"/>
          <p:cNvSpPr>
            <a:spLocks noGrp="1"/>
          </p:cNvSpPr>
          <p:nvPr>
            <p:ph type="body" sz="quarter" idx="19" hasCustomPrompt="1"/>
          </p:nvPr>
        </p:nvSpPr>
        <p:spPr>
          <a:xfrm>
            <a:off x="1030888" y="4670944"/>
            <a:ext cx="1668984" cy="422799"/>
          </a:xfrm>
        </p:spPr>
        <p:txBody>
          <a:bodyPr anchor="ctr"/>
          <a:lstStyle>
            <a:lvl1pPr marL="0" algn="ctr" defTabSz="914400" rtl="0" eaLnBrk="1" latinLnBrk="0" hangingPunct="1">
              <a:spcBef>
                <a:spcPts val="300"/>
              </a:spcBef>
              <a:spcAft>
                <a:spcPts val="0"/>
              </a:spcAft>
              <a:defRPr lang="fr-FR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>
              <a:spcBef>
                <a:spcPts val="300"/>
              </a:spcBef>
              <a:spcAft>
                <a:spcPts val="0"/>
              </a:spcAft>
              <a:defRPr sz="1050"/>
            </a:lvl2pPr>
            <a:lvl3pPr algn="ctr">
              <a:spcBef>
                <a:spcPts val="300"/>
              </a:spcBef>
              <a:spcAft>
                <a:spcPts val="0"/>
              </a:spcAft>
              <a:defRPr sz="1050"/>
            </a:lvl3pPr>
            <a:lvl4pPr algn="ctr">
              <a:spcBef>
                <a:spcPts val="600"/>
              </a:spcBef>
              <a:spcAft>
                <a:spcPts val="0"/>
              </a:spcAft>
              <a:defRPr sz="1050"/>
            </a:lvl4pPr>
            <a:lvl5pPr algn="ctr">
              <a:spcBef>
                <a:spcPts val="600"/>
              </a:spcBef>
              <a:spcAft>
                <a:spcPts val="0"/>
              </a:spcAft>
              <a:defRPr sz="1050"/>
            </a:lvl5pPr>
          </a:lstStyle>
          <a:p>
            <a:pPr lvl="0"/>
            <a:r>
              <a:rPr lang="fr-FR" dirty="0"/>
              <a:t>Cliquez du texte 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1" name="object 19">
            <a:extLst>
              <a:ext uri="{FF2B5EF4-FFF2-40B4-BE49-F238E27FC236}">
                <a16:creationId xmlns:a16="http://schemas.microsoft.com/office/drawing/2014/main" id="{0501662C-EAB4-BD48-B3EB-15211FEE28FF}"/>
              </a:ext>
            </a:extLst>
          </p:cNvPr>
          <p:cNvSpPr/>
          <p:nvPr userDrawn="1"/>
        </p:nvSpPr>
        <p:spPr>
          <a:xfrm rot="16200000" flipV="1">
            <a:off x="6327747" y="2754813"/>
            <a:ext cx="858436" cy="49669"/>
          </a:xfrm>
          <a:custGeom>
            <a:avLst/>
            <a:gdLst/>
            <a:ahLst/>
            <a:cxnLst/>
            <a:rect l="l" t="t" r="r" b="b"/>
            <a:pathLst>
              <a:path w="4002404">
                <a:moveTo>
                  <a:pt x="0" y="0"/>
                </a:moveTo>
                <a:lnTo>
                  <a:pt x="4001997" y="0"/>
                </a:lnTo>
              </a:path>
            </a:pathLst>
          </a:custGeom>
          <a:ln w="952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23" name="object 19">
            <a:extLst>
              <a:ext uri="{FF2B5EF4-FFF2-40B4-BE49-F238E27FC236}">
                <a16:creationId xmlns:a16="http://schemas.microsoft.com/office/drawing/2014/main" id="{0398EB47-923E-DB4B-BC32-D827C3A9BA9D}"/>
              </a:ext>
            </a:extLst>
          </p:cNvPr>
          <p:cNvSpPr/>
          <p:nvPr userDrawn="1"/>
        </p:nvSpPr>
        <p:spPr>
          <a:xfrm rot="16200000" flipV="1">
            <a:off x="6256974" y="3827040"/>
            <a:ext cx="1001249" cy="48404"/>
          </a:xfrm>
          <a:custGeom>
            <a:avLst/>
            <a:gdLst/>
            <a:ahLst/>
            <a:cxnLst/>
            <a:rect l="l" t="t" r="r" b="b"/>
            <a:pathLst>
              <a:path w="4002404">
                <a:moveTo>
                  <a:pt x="0" y="0"/>
                </a:moveTo>
                <a:lnTo>
                  <a:pt x="4001997" y="0"/>
                </a:lnTo>
              </a:path>
            </a:pathLst>
          </a:custGeom>
          <a:ln w="952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26" name="object 19">
            <a:extLst>
              <a:ext uri="{FF2B5EF4-FFF2-40B4-BE49-F238E27FC236}">
                <a16:creationId xmlns:a16="http://schemas.microsoft.com/office/drawing/2014/main" id="{859547CB-5BD4-4343-A3D2-95F5561EDB80}"/>
              </a:ext>
            </a:extLst>
          </p:cNvPr>
          <p:cNvSpPr/>
          <p:nvPr userDrawn="1"/>
        </p:nvSpPr>
        <p:spPr>
          <a:xfrm rot="16200000" flipV="1">
            <a:off x="6327747" y="4974507"/>
            <a:ext cx="858436" cy="49669"/>
          </a:xfrm>
          <a:custGeom>
            <a:avLst/>
            <a:gdLst/>
            <a:ahLst/>
            <a:cxnLst/>
            <a:rect l="l" t="t" r="r" b="b"/>
            <a:pathLst>
              <a:path w="4002404">
                <a:moveTo>
                  <a:pt x="0" y="0"/>
                </a:moveTo>
                <a:lnTo>
                  <a:pt x="4001997" y="0"/>
                </a:lnTo>
              </a:path>
            </a:pathLst>
          </a:custGeom>
          <a:ln w="952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txBody>
          <a:bodyPr wrap="square" lIns="0" tIns="0" rIns="0" bIns="0" rtlCol="0"/>
          <a:lstStyle/>
          <a:p>
            <a:endParaRPr sz="2263"/>
          </a:p>
        </p:txBody>
      </p:sp>
      <p:sp>
        <p:nvSpPr>
          <p:cNvPr id="30" name="Espace réservé pour une image  5"/>
          <p:cNvSpPr>
            <a:spLocks noGrp="1"/>
          </p:cNvSpPr>
          <p:nvPr>
            <p:ph type="pic" sz="quarter" idx="20"/>
          </p:nvPr>
        </p:nvSpPr>
        <p:spPr>
          <a:xfrm>
            <a:off x="5922965" y="2351089"/>
            <a:ext cx="653703" cy="294302"/>
          </a:xfrm>
        </p:spPr>
        <p:txBody>
          <a:bodyPr/>
          <a:lstStyle/>
          <a:p>
            <a:endParaRPr lang="fr-FR"/>
          </a:p>
        </p:txBody>
      </p:sp>
      <p:sp>
        <p:nvSpPr>
          <p:cNvPr id="31" name="Espace réservé pour une image  5"/>
          <p:cNvSpPr>
            <a:spLocks noGrp="1"/>
          </p:cNvSpPr>
          <p:nvPr>
            <p:ph type="pic" sz="quarter" idx="21"/>
          </p:nvPr>
        </p:nvSpPr>
        <p:spPr>
          <a:xfrm>
            <a:off x="5922965" y="3477030"/>
            <a:ext cx="653703" cy="294302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2" name="Espace réservé pour une image  5"/>
          <p:cNvSpPr>
            <a:spLocks noGrp="1"/>
          </p:cNvSpPr>
          <p:nvPr>
            <p:ph type="pic" sz="quarter" idx="22"/>
          </p:nvPr>
        </p:nvSpPr>
        <p:spPr>
          <a:xfrm>
            <a:off x="5922965" y="4602968"/>
            <a:ext cx="653703" cy="294302"/>
          </a:xfrm>
        </p:spPr>
        <p:txBody>
          <a:bodyPr/>
          <a:lstStyle/>
          <a:p>
            <a:endParaRPr lang="fr-FR"/>
          </a:p>
        </p:txBody>
      </p:sp>
      <p:pic>
        <p:nvPicPr>
          <p:cNvPr id="29" name="Image 2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3135" y="466961"/>
            <a:ext cx="419768" cy="558262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95117C90-04F8-FB4B-817D-333807CA8B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049" y="1509660"/>
            <a:ext cx="1291472" cy="866543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2"/>
            <a:ext cx="1457325" cy="2376201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5251207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" y="3175"/>
            <a:ext cx="5335571" cy="7556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7114D0A-8269-3D4C-B3DD-F14029EEFC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AD5B1D-6E05-0848-BA33-04025B914E8B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27" name="Connecteur droit 26"/>
          <p:cNvCxnSpPr/>
          <p:nvPr userDrawn="1"/>
        </p:nvCxnSpPr>
        <p:spPr>
          <a:xfrm>
            <a:off x="457200" y="6892924"/>
            <a:ext cx="9795164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llipse 38"/>
          <p:cNvSpPr/>
          <p:nvPr userDrawn="1"/>
        </p:nvSpPr>
        <p:spPr>
          <a:xfrm>
            <a:off x="2379606" y="3868960"/>
            <a:ext cx="2026762" cy="2026762"/>
          </a:xfrm>
          <a:prstGeom prst="ellipse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 dirty="0">
              <a:solidFill>
                <a:schemeClr val="tx2"/>
              </a:solidFill>
            </a:endParaRPr>
          </a:p>
        </p:txBody>
      </p:sp>
      <p:sp>
        <p:nvSpPr>
          <p:cNvPr id="42" name="Ellipse 41"/>
          <p:cNvSpPr/>
          <p:nvPr userDrawn="1"/>
        </p:nvSpPr>
        <p:spPr>
          <a:xfrm>
            <a:off x="1648112" y="2575617"/>
            <a:ext cx="2026762" cy="2026762"/>
          </a:xfrm>
          <a:prstGeom prst="ellipse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 dirty="0">
              <a:solidFill>
                <a:schemeClr val="tx2"/>
              </a:solidFill>
            </a:endParaRPr>
          </a:p>
        </p:txBody>
      </p:sp>
      <p:sp>
        <p:nvSpPr>
          <p:cNvPr id="44" name="Ellipse 43"/>
          <p:cNvSpPr/>
          <p:nvPr userDrawn="1"/>
        </p:nvSpPr>
        <p:spPr>
          <a:xfrm>
            <a:off x="851999" y="3868960"/>
            <a:ext cx="2026762" cy="2026762"/>
          </a:xfrm>
          <a:prstGeom prst="ellipse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 dirty="0">
              <a:solidFill>
                <a:schemeClr val="tx2"/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4971" y="3377600"/>
            <a:ext cx="1693044" cy="422799"/>
          </a:xfrm>
        </p:spPr>
        <p:txBody>
          <a:bodyPr anchor="ctr"/>
          <a:lstStyle>
            <a:lvl1pPr marL="0" algn="ctr" defTabSz="914400" rtl="0" eaLnBrk="1" latinLnBrk="0" hangingPunct="1">
              <a:spcBef>
                <a:spcPts val="300"/>
              </a:spcBef>
              <a:spcAft>
                <a:spcPts val="0"/>
              </a:spcAft>
              <a:defRPr lang="fr-FR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>
              <a:spcBef>
                <a:spcPts val="300"/>
              </a:spcBef>
              <a:spcAft>
                <a:spcPts val="0"/>
              </a:spcAft>
              <a:defRPr sz="1050"/>
            </a:lvl2pPr>
            <a:lvl3pPr algn="ctr">
              <a:spcBef>
                <a:spcPts val="300"/>
              </a:spcBef>
              <a:spcAft>
                <a:spcPts val="0"/>
              </a:spcAft>
              <a:defRPr sz="1050"/>
            </a:lvl3pPr>
            <a:lvl4pPr algn="ctr">
              <a:spcBef>
                <a:spcPts val="600"/>
              </a:spcBef>
              <a:spcAft>
                <a:spcPts val="0"/>
              </a:spcAft>
              <a:defRPr sz="1050"/>
            </a:lvl4pPr>
            <a:lvl5pPr algn="ctr">
              <a:spcBef>
                <a:spcPts val="600"/>
              </a:spcBef>
              <a:spcAft>
                <a:spcPts val="0"/>
              </a:spcAft>
              <a:defRPr sz="1050"/>
            </a:lvl5pPr>
          </a:lstStyle>
          <a:p>
            <a:pPr lvl="0"/>
            <a:r>
              <a:rPr lang="fr-FR" dirty="0"/>
              <a:t>Cliquez du texte 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5" name="Espace réservé du texte 8"/>
          <p:cNvSpPr>
            <a:spLocks noGrp="1"/>
          </p:cNvSpPr>
          <p:nvPr>
            <p:ph type="body" sz="quarter" idx="18" hasCustomPrompt="1"/>
          </p:nvPr>
        </p:nvSpPr>
        <p:spPr>
          <a:xfrm>
            <a:off x="2558495" y="4670944"/>
            <a:ext cx="1668984" cy="422799"/>
          </a:xfrm>
        </p:spPr>
        <p:txBody>
          <a:bodyPr anchor="ctr"/>
          <a:lstStyle>
            <a:lvl1pPr marL="0" algn="ctr" defTabSz="914400" rtl="0" eaLnBrk="1" latinLnBrk="0" hangingPunct="1">
              <a:spcBef>
                <a:spcPts val="300"/>
              </a:spcBef>
              <a:spcAft>
                <a:spcPts val="0"/>
              </a:spcAft>
              <a:defRPr lang="fr-FR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>
              <a:spcBef>
                <a:spcPts val="300"/>
              </a:spcBef>
              <a:spcAft>
                <a:spcPts val="0"/>
              </a:spcAft>
              <a:defRPr sz="1050"/>
            </a:lvl2pPr>
            <a:lvl3pPr algn="ctr">
              <a:spcBef>
                <a:spcPts val="300"/>
              </a:spcBef>
              <a:spcAft>
                <a:spcPts val="0"/>
              </a:spcAft>
              <a:defRPr sz="1050"/>
            </a:lvl3pPr>
            <a:lvl4pPr algn="ctr">
              <a:spcBef>
                <a:spcPts val="600"/>
              </a:spcBef>
              <a:spcAft>
                <a:spcPts val="0"/>
              </a:spcAft>
              <a:defRPr sz="1050"/>
            </a:lvl4pPr>
            <a:lvl5pPr algn="ctr">
              <a:spcBef>
                <a:spcPts val="600"/>
              </a:spcBef>
              <a:spcAft>
                <a:spcPts val="0"/>
              </a:spcAft>
              <a:defRPr sz="1050"/>
            </a:lvl5pPr>
          </a:lstStyle>
          <a:p>
            <a:pPr lvl="0"/>
            <a:r>
              <a:rPr lang="fr-FR" dirty="0"/>
              <a:t>Cliquez du texte 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6" name="Espace réservé du texte 8"/>
          <p:cNvSpPr>
            <a:spLocks noGrp="1"/>
          </p:cNvSpPr>
          <p:nvPr>
            <p:ph type="body" sz="quarter" idx="19" hasCustomPrompt="1"/>
          </p:nvPr>
        </p:nvSpPr>
        <p:spPr>
          <a:xfrm>
            <a:off x="1030888" y="4670944"/>
            <a:ext cx="1668984" cy="422799"/>
          </a:xfrm>
        </p:spPr>
        <p:txBody>
          <a:bodyPr anchor="ctr"/>
          <a:lstStyle>
            <a:lvl1pPr marL="0" algn="ctr" defTabSz="914400" rtl="0" eaLnBrk="1" latinLnBrk="0" hangingPunct="1">
              <a:spcBef>
                <a:spcPts val="300"/>
              </a:spcBef>
              <a:spcAft>
                <a:spcPts val="0"/>
              </a:spcAft>
              <a:defRPr lang="fr-FR" sz="1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ctr">
              <a:spcBef>
                <a:spcPts val="300"/>
              </a:spcBef>
              <a:spcAft>
                <a:spcPts val="0"/>
              </a:spcAft>
              <a:defRPr sz="1050"/>
            </a:lvl2pPr>
            <a:lvl3pPr algn="ctr">
              <a:spcBef>
                <a:spcPts val="300"/>
              </a:spcBef>
              <a:spcAft>
                <a:spcPts val="0"/>
              </a:spcAft>
              <a:defRPr sz="1050"/>
            </a:lvl3pPr>
            <a:lvl4pPr algn="ctr">
              <a:spcBef>
                <a:spcPts val="600"/>
              </a:spcBef>
              <a:spcAft>
                <a:spcPts val="0"/>
              </a:spcAft>
              <a:defRPr sz="1050"/>
            </a:lvl4pPr>
            <a:lvl5pPr algn="ctr">
              <a:spcBef>
                <a:spcPts val="600"/>
              </a:spcBef>
              <a:spcAft>
                <a:spcPts val="0"/>
              </a:spcAft>
              <a:defRPr sz="1050"/>
            </a:lvl5pPr>
          </a:lstStyle>
          <a:p>
            <a:pPr lvl="0"/>
            <a:r>
              <a:rPr lang="fr-FR" dirty="0"/>
              <a:t>Cliquez du texte </a:t>
            </a:r>
          </a:p>
          <a:p>
            <a:pPr lvl="1"/>
            <a:r>
              <a:rPr lang="fr-FR" dirty="0"/>
              <a:t>Deuxième niveau</a:t>
            </a:r>
          </a:p>
        </p:txBody>
      </p:sp>
      <p:pic>
        <p:nvPicPr>
          <p:cNvPr id="29" name="Image 2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3135" y="466961"/>
            <a:ext cx="419768" cy="558262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95117C90-04F8-FB4B-817D-333807CA8B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049" y="1509660"/>
            <a:ext cx="1291472" cy="866543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2"/>
            <a:ext cx="1457325" cy="2376201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0492556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"/>
            <a:ext cx="1510146" cy="2424545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4E942-6822-AF4C-A480-3BE52764660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57200" y="6892924"/>
            <a:ext cx="9795164" cy="0"/>
          </a:xfrm>
          <a:prstGeom prst="line">
            <a:avLst/>
          </a:prstGeom>
          <a:ln w="31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3"/>
          <p:cNvSpPr>
            <a:spLocks noGrp="1"/>
          </p:cNvSpPr>
          <p:nvPr>
            <p:ph type="body" sz="quarter" idx="25" hasCustomPrompt="1"/>
          </p:nvPr>
        </p:nvSpPr>
        <p:spPr>
          <a:xfrm>
            <a:off x="1603375" y="1565277"/>
            <a:ext cx="3492000" cy="725189"/>
          </a:xfrm>
        </p:spPr>
        <p:txBody>
          <a:bodyPr/>
          <a:lstStyle>
            <a:lvl1pPr>
              <a:defRPr sz="2400" b="0" baseline="0">
                <a:solidFill>
                  <a:schemeClr val="accent1"/>
                </a:solidFill>
              </a:defRPr>
            </a:lvl1pPr>
            <a:lvl2pPr>
              <a:spcBef>
                <a:spcPts val="1200"/>
              </a:spcBef>
              <a:spcAft>
                <a:spcPts val="600"/>
              </a:spcAft>
              <a:defRPr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dirty="0"/>
              <a:t>Cliquez le texte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26" hasCustomPrompt="1"/>
          </p:nvPr>
        </p:nvSpPr>
        <p:spPr>
          <a:xfrm>
            <a:off x="5530941" y="1565277"/>
            <a:ext cx="3492000" cy="725189"/>
          </a:xfrm>
        </p:spPr>
        <p:txBody>
          <a:bodyPr/>
          <a:lstStyle>
            <a:lvl1pPr>
              <a:defRPr sz="2400" b="0">
                <a:solidFill>
                  <a:schemeClr val="accent1"/>
                </a:solidFill>
              </a:defRPr>
            </a:lvl1pPr>
            <a:lvl2pPr>
              <a:spcBef>
                <a:spcPts val="1200"/>
              </a:spcBef>
              <a:spcAft>
                <a:spcPts val="600"/>
              </a:spcAft>
              <a:defRPr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dirty="0"/>
              <a:t>Cliquez le texte 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4" name="Espace réservé du graphique 6"/>
          <p:cNvSpPr>
            <a:spLocks noGrp="1"/>
          </p:cNvSpPr>
          <p:nvPr>
            <p:ph type="chart" sz="quarter" idx="27"/>
          </p:nvPr>
        </p:nvSpPr>
        <p:spPr>
          <a:xfrm>
            <a:off x="6666707" y="4171951"/>
            <a:ext cx="2356232" cy="294302"/>
          </a:xfrm>
        </p:spPr>
        <p:txBody>
          <a:bodyPr/>
          <a:lstStyle/>
          <a:p>
            <a:endParaRPr lang="fr-FR"/>
          </a:p>
        </p:txBody>
      </p:sp>
      <p:sp>
        <p:nvSpPr>
          <p:cNvPr id="15" name="Espace réservé du graphique 8"/>
          <p:cNvSpPr>
            <a:spLocks noGrp="1"/>
          </p:cNvSpPr>
          <p:nvPr>
            <p:ph type="chart" sz="quarter" idx="28"/>
          </p:nvPr>
        </p:nvSpPr>
        <p:spPr>
          <a:xfrm>
            <a:off x="1602834" y="3748089"/>
            <a:ext cx="2363391" cy="294302"/>
          </a:xfrm>
        </p:spPr>
        <p:txBody>
          <a:bodyPr/>
          <a:lstStyle/>
          <a:p>
            <a:endParaRPr lang="fr-FR"/>
          </a:p>
        </p:txBody>
      </p:sp>
      <p:cxnSp>
        <p:nvCxnSpPr>
          <p:cNvPr id="18" name="Connecteur droit 17"/>
          <p:cNvCxnSpPr/>
          <p:nvPr userDrawn="1"/>
        </p:nvCxnSpPr>
        <p:spPr>
          <a:xfrm>
            <a:off x="1602834" y="3249637"/>
            <a:ext cx="7482811" cy="0"/>
          </a:xfrm>
          <a:prstGeom prst="line">
            <a:avLst/>
          </a:prstGeom>
          <a:ln w="3175">
            <a:solidFill>
              <a:schemeClr val="accent5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 userDrawn="1"/>
        </p:nvCxnSpPr>
        <p:spPr>
          <a:xfrm flipV="1">
            <a:off x="6069204" y="3627455"/>
            <a:ext cx="0" cy="2546292"/>
          </a:xfrm>
          <a:prstGeom prst="line">
            <a:avLst/>
          </a:prstGeom>
          <a:ln w="3175">
            <a:solidFill>
              <a:schemeClr val="accent5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space réservé du texte 3"/>
          <p:cNvSpPr>
            <a:spLocks noGrp="1"/>
          </p:cNvSpPr>
          <p:nvPr>
            <p:ph type="body" sz="quarter" idx="29" hasCustomPrompt="1"/>
          </p:nvPr>
        </p:nvSpPr>
        <p:spPr>
          <a:xfrm>
            <a:off x="6477186" y="3529496"/>
            <a:ext cx="2586037" cy="266602"/>
          </a:xfrm>
        </p:spPr>
        <p:txBody>
          <a:bodyPr/>
          <a:lstStyle>
            <a:lvl1pPr>
              <a:defRPr sz="1400" cap="none" baseline="0"/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31" name="Espace réservé du texte 23">
            <a:extLst>
              <a:ext uri="{FF2B5EF4-FFF2-40B4-BE49-F238E27FC236}">
                <a16:creationId xmlns:a16="http://schemas.microsoft.com/office/drawing/2014/main" id="{449B8B6D-3566-844E-8ABA-4E1D4EB6A2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93551" y="3824898"/>
            <a:ext cx="1406394" cy="34970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 cap="none" baseline="0">
                <a:solidFill>
                  <a:srgbClr val="575E61"/>
                </a:solidFill>
                <a:latin typeface="+mj-lt"/>
              </a:defRPr>
            </a:lvl1pPr>
          </a:lstStyle>
          <a:p>
            <a:r>
              <a:rPr lang="fr-FR" dirty="0"/>
              <a:t>X %</a:t>
            </a:r>
            <a:br>
              <a:rPr lang="fr-FR" dirty="0"/>
            </a:br>
            <a:r>
              <a:rPr lang="fr-FR" dirty="0"/>
              <a:t>Description</a:t>
            </a:r>
          </a:p>
        </p:txBody>
      </p:sp>
      <p:sp>
        <p:nvSpPr>
          <p:cNvPr id="32" name="Espace réservé du texte 23">
            <a:extLst>
              <a:ext uri="{FF2B5EF4-FFF2-40B4-BE49-F238E27FC236}">
                <a16:creationId xmlns:a16="http://schemas.microsoft.com/office/drawing/2014/main" id="{D4306CB4-ABEC-F44A-9AC0-B415778C82A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93550" y="4304317"/>
            <a:ext cx="1406394" cy="34970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 cap="none" baseline="0">
                <a:solidFill>
                  <a:srgbClr val="575E61"/>
                </a:solidFill>
                <a:latin typeface="+mj-lt"/>
              </a:defRPr>
            </a:lvl1pPr>
          </a:lstStyle>
          <a:p>
            <a:r>
              <a:rPr lang="fr-FR" dirty="0"/>
              <a:t>X %</a:t>
            </a:r>
            <a:br>
              <a:rPr lang="fr-FR" dirty="0"/>
            </a:br>
            <a:r>
              <a:rPr lang="fr-FR" dirty="0"/>
              <a:t>Description</a:t>
            </a:r>
          </a:p>
        </p:txBody>
      </p:sp>
      <p:sp>
        <p:nvSpPr>
          <p:cNvPr id="33" name="Espace réservé du texte 23">
            <a:extLst>
              <a:ext uri="{FF2B5EF4-FFF2-40B4-BE49-F238E27FC236}">
                <a16:creationId xmlns:a16="http://schemas.microsoft.com/office/drawing/2014/main" id="{45BCD0FE-9320-9B4D-9E42-295804A6B92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93550" y="4783736"/>
            <a:ext cx="1406394" cy="34970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 cap="none" baseline="0">
                <a:solidFill>
                  <a:srgbClr val="575E61"/>
                </a:solidFill>
                <a:latin typeface="+mj-lt"/>
              </a:defRPr>
            </a:lvl1pPr>
          </a:lstStyle>
          <a:p>
            <a:r>
              <a:rPr lang="fr-FR" dirty="0"/>
              <a:t>X %</a:t>
            </a:r>
            <a:br>
              <a:rPr lang="fr-FR" dirty="0"/>
            </a:br>
            <a:r>
              <a:rPr lang="fr-FR" dirty="0"/>
              <a:t>Description</a:t>
            </a:r>
          </a:p>
        </p:txBody>
      </p:sp>
      <p:sp>
        <p:nvSpPr>
          <p:cNvPr id="34" name="Espace réservé du texte 23">
            <a:extLst>
              <a:ext uri="{FF2B5EF4-FFF2-40B4-BE49-F238E27FC236}">
                <a16:creationId xmlns:a16="http://schemas.microsoft.com/office/drawing/2014/main" id="{C46D1D5A-11C1-F246-BFCD-79C8AC3FDD2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87527" y="5263156"/>
            <a:ext cx="1406394" cy="34970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000" cap="none" baseline="0">
                <a:solidFill>
                  <a:srgbClr val="575E61"/>
                </a:solidFill>
                <a:latin typeface="+mj-lt"/>
              </a:defRPr>
            </a:lvl1pPr>
          </a:lstStyle>
          <a:p>
            <a:r>
              <a:rPr lang="fr-FR" dirty="0"/>
              <a:t>X %</a:t>
            </a:r>
            <a:br>
              <a:rPr lang="fr-FR" dirty="0"/>
            </a:br>
            <a:r>
              <a:rPr lang="fr-FR" dirty="0"/>
              <a:t>Description</a:t>
            </a: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E8C1EBA7-A05A-574E-965F-FD4407923CDE}"/>
              </a:ext>
            </a:extLst>
          </p:cNvPr>
          <p:cNvSpPr/>
          <p:nvPr userDrawn="1"/>
        </p:nvSpPr>
        <p:spPr>
          <a:xfrm>
            <a:off x="3980239" y="3885375"/>
            <a:ext cx="229923" cy="228753"/>
          </a:xfrm>
          <a:prstGeom prst="ellipse">
            <a:avLst/>
          </a:prstGeom>
          <a:solidFill>
            <a:srgbClr val="019682"/>
          </a:solidFill>
          <a:ln>
            <a:solidFill>
              <a:srgbClr val="0196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DCCFB28B-A889-BA4E-BED3-A864316C1AB5}"/>
              </a:ext>
            </a:extLst>
          </p:cNvPr>
          <p:cNvSpPr/>
          <p:nvPr userDrawn="1"/>
        </p:nvSpPr>
        <p:spPr>
          <a:xfrm>
            <a:off x="3978241" y="4364794"/>
            <a:ext cx="229923" cy="228753"/>
          </a:xfrm>
          <a:prstGeom prst="ellipse">
            <a:avLst/>
          </a:prstGeom>
          <a:solidFill>
            <a:srgbClr val="575E61"/>
          </a:solidFill>
          <a:ln>
            <a:solidFill>
              <a:srgbClr val="575E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3A338E5F-270B-B246-B2C7-9034CA58D266}"/>
              </a:ext>
            </a:extLst>
          </p:cNvPr>
          <p:cNvSpPr/>
          <p:nvPr userDrawn="1"/>
        </p:nvSpPr>
        <p:spPr>
          <a:xfrm>
            <a:off x="3978240" y="4844214"/>
            <a:ext cx="229923" cy="228753"/>
          </a:xfrm>
          <a:prstGeom prst="ellipse">
            <a:avLst/>
          </a:prstGeom>
          <a:solidFill>
            <a:srgbClr val="6F5191"/>
          </a:solidFill>
          <a:ln>
            <a:solidFill>
              <a:srgbClr val="6F51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8E7909BA-366F-A84A-BAE9-0538E00D97C5}"/>
              </a:ext>
            </a:extLst>
          </p:cNvPr>
          <p:cNvSpPr/>
          <p:nvPr userDrawn="1"/>
        </p:nvSpPr>
        <p:spPr>
          <a:xfrm>
            <a:off x="3986263" y="5323633"/>
            <a:ext cx="229923" cy="228753"/>
          </a:xfrm>
          <a:prstGeom prst="ellipse">
            <a:avLst/>
          </a:prstGeom>
          <a:solidFill>
            <a:srgbClr val="C5AA75"/>
          </a:solidFill>
          <a:ln>
            <a:solidFill>
              <a:srgbClr val="C5A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space réservé du contenu 37">
            <a:extLst>
              <a:ext uri="{FF2B5EF4-FFF2-40B4-BE49-F238E27FC236}">
                <a16:creationId xmlns:a16="http://schemas.microsoft.com/office/drawing/2014/main" id="{F59F28CC-A509-6B4B-9CBC-A01F74932FB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602832" y="5817010"/>
            <a:ext cx="4097112" cy="2181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cap="none" baseline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fr-FR" dirty="0"/>
              <a:t>* Légende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pic>
        <p:nvPicPr>
          <p:cNvPr id="25" name="Image 2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3135" y="466961"/>
            <a:ext cx="419768" cy="558262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3620" y="6992475"/>
            <a:ext cx="618744" cy="24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6712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00">
          <p15:clr>
            <a:srgbClr val="FBAE40"/>
          </p15:clr>
        </p15:guide>
        <p15:guide id="2" pos="438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>
            <a:extLst>
              <a:ext uri="{FF2B5EF4-FFF2-40B4-BE49-F238E27FC236}">
                <a16:creationId xmlns:a16="http://schemas.microsoft.com/office/drawing/2014/main" id="{4C515774-3BEA-4742-91E6-9F11C2F9B4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44404" y="1584009"/>
            <a:ext cx="1346200" cy="134620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18768EAF-B9C1-DF4E-9053-2D6BDEAFAD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3300" y="1847986"/>
            <a:ext cx="1066800" cy="106680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5C55BE72-D9F1-2F4F-8259-B7E89F01AC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928" y="2009219"/>
            <a:ext cx="889000" cy="88900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"/>
            <a:ext cx="1510146" cy="2424545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E4E942-6822-AF4C-A480-3BE52764660B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57200" y="6892924"/>
            <a:ext cx="9795164" cy="0"/>
          </a:xfrm>
          <a:prstGeom prst="line">
            <a:avLst/>
          </a:prstGeom>
          <a:ln w="31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pour une image  4"/>
          <p:cNvSpPr>
            <a:spLocks noGrp="1"/>
          </p:cNvSpPr>
          <p:nvPr>
            <p:ph type="pic" sz="quarter" idx="27"/>
          </p:nvPr>
        </p:nvSpPr>
        <p:spPr>
          <a:xfrm>
            <a:off x="2" y="6335713"/>
            <a:ext cx="10691813" cy="294302"/>
          </a:xfrm>
        </p:spPr>
        <p:txBody>
          <a:bodyPr/>
          <a:lstStyle/>
          <a:p>
            <a:endParaRPr lang="fr-FR"/>
          </a:p>
        </p:txBody>
      </p:sp>
      <p:sp>
        <p:nvSpPr>
          <p:cNvPr id="16" name="Espace réservé du contenu 8">
            <a:extLst>
              <a:ext uri="{FF2B5EF4-FFF2-40B4-BE49-F238E27FC236}">
                <a16:creationId xmlns:a16="http://schemas.microsoft.com/office/drawing/2014/main" id="{9669444E-D666-B44A-A6D0-80E28590BE0E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2318623" y="2301909"/>
            <a:ext cx="543615" cy="3497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rgbClr val="6F5191"/>
                </a:solidFill>
                <a:latin typeface="Arial Normal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7" name="Espace réservé du contenu 8">
            <a:extLst>
              <a:ext uri="{FF2B5EF4-FFF2-40B4-BE49-F238E27FC236}">
                <a16:creationId xmlns:a16="http://schemas.microsoft.com/office/drawing/2014/main" id="{FAF8618D-2B3C-B44B-BB37-CA7F5CF689F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5051509" y="2159759"/>
            <a:ext cx="590387" cy="4605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i="0">
                <a:solidFill>
                  <a:srgbClr val="6F5191"/>
                </a:solidFill>
                <a:latin typeface="Arial Normal" charset="0"/>
              </a:defRPr>
            </a:lvl1pPr>
          </a:lstStyle>
          <a:p>
            <a:r>
              <a:rPr lang="fr-FR" dirty="0"/>
              <a:t>02</a:t>
            </a:r>
          </a:p>
        </p:txBody>
      </p:sp>
      <p:sp>
        <p:nvSpPr>
          <p:cNvPr id="18" name="Espace réservé du contenu 8">
            <a:extLst>
              <a:ext uri="{FF2B5EF4-FFF2-40B4-BE49-F238E27FC236}">
                <a16:creationId xmlns:a16="http://schemas.microsoft.com/office/drawing/2014/main" id="{43CE9D67-5ADC-6D49-9372-E7C7ABFD0AEF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7768396" y="2009220"/>
            <a:ext cx="698216" cy="5159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 i="0">
                <a:solidFill>
                  <a:srgbClr val="6F5191"/>
                </a:solidFill>
                <a:latin typeface="Arial Normal" charset="0"/>
              </a:defRPr>
            </a:lvl1pPr>
          </a:lstStyle>
          <a:p>
            <a:r>
              <a:rPr lang="fr-FR" dirty="0"/>
              <a:t>03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8"/>
          </p:nvPr>
        </p:nvSpPr>
        <p:spPr>
          <a:xfrm>
            <a:off x="1348428" y="3128965"/>
            <a:ext cx="2484000" cy="980644"/>
          </a:xfrm>
        </p:spPr>
        <p:txBody>
          <a:bodyPr/>
          <a:lstStyle>
            <a:lvl1pPr algn="ctr">
              <a:defRPr/>
            </a:lvl1pPr>
            <a:lvl2pPr algn="ctr">
              <a:defRPr b="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9" name="Espace réservé du texte 2"/>
          <p:cNvSpPr>
            <a:spLocks noGrp="1"/>
          </p:cNvSpPr>
          <p:nvPr>
            <p:ph type="body" sz="quarter" idx="29"/>
          </p:nvPr>
        </p:nvSpPr>
        <p:spPr>
          <a:xfrm>
            <a:off x="4104700" y="3128965"/>
            <a:ext cx="2484000" cy="980644"/>
          </a:xfrm>
        </p:spPr>
        <p:txBody>
          <a:bodyPr/>
          <a:lstStyle>
            <a:lvl1pPr algn="ctr">
              <a:defRPr/>
            </a:lvl1pPr>
            <a:lvl2pPr algn="ctr">
              <a:defRPr b="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0" name="Espace réservé du texte 2"/>
          <p:cNvSpPr>
            <a:spLocks noGrp="1"/>
          </p:cNvSpPr>
          <p:nvPr>
            <p:ph type="body" sz="quarter" idx="30"/>
          </p:nvPr>
        </p:nvSpPr>
        <p:spPr>
          <a:xfrm>
            <a:off x="6875504" y="3128965"/>
            <a:ext cx="2484000" cy="980644"/>
          </a:xfrm>
        </p:spPr>
        <p:txBody>
          <a:bodyPr/>
          <a:lstStyle>
            <a:lvl1pPr algn="ctr">
              <a:defRPr/>
            </a:lvl1pPr>
            <a:lvl2pPr algn="ctr">
              <a:defRPr b="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1" name="Espace réservé du contenu 37">
            <a:extLst>
              <a:ext uri="{FF2B5EF4-FFF2-40B4-BE49-F238E27FC236}">
                <a16:creationId xmlns:a16="http://schemas.microsoft.com/office/drawing/2014/main" id="{F59F28CC-A509-6B4B-9CBC-A01F74932FB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361938" y="5824453"/>
            <a:ext cx="7967938" cy="21812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50" cap="none" baseline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fr-FR" dirty="0"/>
              <a:t>* Légende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pic>
        <p:nvPicPr>
          <p:cNvPr id="23" name="Image 22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3135" y="466961"/>
            <a:ext cx="419768" cy="558262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3620" y="6992475"/>
            <a:ext cx="618744" cy="24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9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96">
          <p15:clr>
            <a:srgbClr val="FBAE40"/>
          </p15:clr>
        </p15:guide>
        <p15:guide id="2" pos="85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"/>
            <a:ext cx="1510146" cy="242454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 vert="horz" wrap="none" lIns="288000" tIns="45720" rIns="288000" bIns="36000" rtlCol="0" anchor="ctr">
            <a:spAutoFit/>
          </a:bodyPr>
          <a:lstStyle>
            <a:lvl1pPr>
              <a:defRPr lang="fr-FR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4E942-6822-AF4C-A480-3BE52764660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1457325" y="2303464"/>
            <a:ext cx="8751887" cy="134382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3135" y="466961"/>
            <a:ext cx="419768" cy="55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499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51" userDrawn="1">
          <p15:clr>
            <a:srgbClr val="FBAE40"/>
          </p15:clr>
        </p15:guide>
        <p15:guide id="2" pos="918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"/>
            <a:ext cx="1510146" cy="242454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 vert="horz" wrap="none" lIns="288000" tIns="45720" rIns="288000" bIns="36000" rtlCol="0" anchor="ctr">
            <a:spAutoFit/>
          </a:bodyPr>
          <a:lstStyle>
            <a:lvl1pPr>
              <a:defRPr lang="fr-FR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4E942-6822-AF4C-A480-3BE52764660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1457325" y="2303464"/>
            <a:ext cx="8751887" cy="134382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3135" y="466961"/>
            <a:ext cx="419768" cy="55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059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51">
          <p15:clr>
            <a:srgbClr val="FBAE40"/>
          </p15:clr>
        </p15:guide>
        <p15:guide id="2" pos="918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"/>
            <a:ext cx="1510146" cy="242454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 vert="horz" wrap="none" lIns="288000" tIns="45720" rIns="288000" bIns="36000" rtlCol="0" anchor="ctr">
            <a:spAutoFit/>
          </a:bodyPr>
          <a:lstStyle>
            <a:lvl1pPr>
              <a:defRPr lang="fr-FR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4E942-6822-AF4C-A480-3BE52764660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1457325" y="2303464"/>
            <a:ext cx="8751887" cy="134382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3135" y="466961"/>
            <a:ext cx="419768" cy="55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308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51">
          <p15:clr>
            <a:srgbClr val="FBAE40"/>
          </p15:clr>
        </p15:guide>
        <p15:guide id="2" pos="91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PAGE 3">
    <p:bg>
      <p:bgPr>
        <a:solidFill>
          <a:schemeClr val="accent4">
            <a:hueOff val="-12600000"/>
            <a:satOff val="-5555"/>
            <a:lumOff val="705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01911" cy="2425564"/>
          </a:xfrm>
          <a:prstGeom prst="rect">
            <a:avLst/>
          </a:prstGeom>
          <a:ln w="12700">
            <a:miter lim="400000"/>
          </a:ln>
        </p:spPr>
      </p:pic>
      <p:sp>
        <p:nvSpPr>
          <p:cNvPr id="369" name="Shape 369"/>
          <p:cNvSpPr>
            <a:spLocks noGrp="1"/>
          </p:cNvSpPr>
          <p:nvPr>
            <p:ph type="title"/>
          </p:nvPr>
        </p:nvSpPr>
        <p:spPr>
          <a:xfrm>
            <a:off x="473555" y="583115"/>
            <a:ext cx="4176840" cy="331817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accent4">
                    <a:hueOff val="-12600000"/>
                    <a:satOff val="-5555"/>
                    <a:lumOff val="7058"/>
                  </a:schemeClr>
                </a:solidFill>
              </a:defRPr>
            </a:lvl1pPr>
          </a:lstStyle>
          <a:p>
            <a:r>
              <a:rPr dirty="0"/>
              <a:t>Cliquez et modifiez le titre</a:t>
            </a:r>
          </a:p>
        </p:txBody>
      </p:sp>
      <p:sp>
        <p:nvSpPr>
          <p:cNvPr id="21" name="Shape 62"/>
          <p:cNvSpPr>
            <a:spLocks noGrp="1"/>
          </p:cNvSpPr>
          <p:nvPr>
            <p:ph type="sldNum" sz="quarter" idx="2"/>
          </p:nvPr>
        </p:nvSpPr>
        <p:spPr>
          <a:xfrm>
            <a:off x="449839" y="6796590"/>
            <a:ext cx="117062" cy="4857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 dirty="0"/>
          </a:p>
        </p:txBody>
      </p:sp>
      <p:pic>
        <p:nvPicPr>
          <p:cNvPr id="22" name="image7.png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9936756" y="467155"/>
            <a:ext cx="334090" cy="5584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image1.png"/>
          <p:cNvPicPr>
            <a:picLocks noChangeAspect="1"/>
          </p:cNvPicPr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>
            <a:off x="9774169" y="6995411"/>
            <a:ext cx="496524" cy="254687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hape 3"/>
          <p:cNvSpPr/>
          <p:nvPr userDrawn="1"/>
        </p:nvSpPr>
        <p:spPr>
          <a:xfrm>
            <a:off x="449839" y="6895821"/>
            <a:ext cx="9816580" cy="0"/>
          </a:xfrm>
          <a:prstGeom prst="line">
            <a:avLst/>
          </a:prstGeom>
          <a:ln w="3175">
            <a:solidFill>
              <a:schemeClr val="tx1"/>
            </a:solidFill>
            <a:miter/>
          </a:ln>
        </p:spPr>
        <p:txBody>
          <a:bodyPr lIns="36388" tIns="36388" rIns="36388" bIns="36388"/>
          <a:lstStyle/>
          <a:p>
            <a:endParaRPr sz="789"/>
          </a:p>
        </p:txBody>
      </p:sp>
    </p:spTree>
    <p:extLst>
      <p:ext uri="{BB962C8B-B14F-4D97-AF65-F5344CB8AC3E}">
        <p14:creationId xmlns:p14="http://schemas.microsoft.com/office/powerpoint/2010/main" val="7316577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AGE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"/>
            <a:ext cx="1510146" cy="242454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308766" y="0"/>
            <a:ext cx="6383049" cy="7559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4E942-6822-AF4C-A480-3BE52764660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57200" y="6892924"/>
            <a:ext cx="9795164" cy="0"/>
          </a:xfrm>
          <a:prstGeom prst="line">
            <a:avLst/>
          </a:prstGeom>
          <a:ln w="31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14"/>
          <p:cNvSpPr>
            <a:spLocks noGrp="1"/>
          </p:cNvSpPr>
          <p:nvPr>
            <p:ph type="body" sz="quarter" idx="13" hasCustomPrompt="1"/>
          </p:nvPr>
        </p:nvSpPr>
        <p:spPr>
          <a:xfrm>
            <a:off x="8296506" y="1785321"/>
            <a:ext cx="1301132" cy="332399"/>
          </a:xfrm>
        </p:spPr>
        <p:txBody>
          <a:bodyPr wrap="square" lIns="0" tIns="0" rIns="0" bIns="0" anchor="b">
            <a:spAutoFit/>
          </a:bodyPr>
          <a:lstStyle>
            <a:lvl1pPr>
              <a:defRPr sz="1200" b="0" cap="none" baseline="0">
                <a:solidFill>
                  <a:schemeClr val="accent5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Cliquez pour texte du masque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4"/>
          </p:nvPr>
        </p:nvSpPr>
        <p:spPr>
          <a:xfrm>
            <a:off x="847725" y="1641980"/>
            <a:ext cx="4527550" cy="294302"/>
          </a:xfrm>
        </p:spPr>
        <p:txBody>
          <a:bodyPr/>
          <a:lstStyle/>
          <a:p>
            <a:endParaRPr lang="fr-FR"/>
          </a:p>
        </p:txBody>
      </p:sp>
      <p:sp>
        <p:nvSpPr>
          <p:cNvPr id="14" name="Espace réservé pour une image  13"/>
          <p:cNvSpPr>
            <a:spLocks noGrp="1"/>
          </p:cNvSpPr>
          <p:nvPr>
            <p:ph type="pic" sz="quarter" idx="15"/>
          </p:nvPr>
        </p:nvSpPr>
        <p:spPr>
          <a:xfrm>
            <a:off x="6014652" y="1862190"/>
            <a:ext cx="612000" cy="294302"/>
          </a:xfrm>
        </p:spPr>
        <p:txBody>
          <a:bodyPr/>
          <a:lstStyle/>
          <a:p>
            <a:endParaRPr lang="fr-FR"/>
          </a:p>
        </p:txBody>
      </p:sp>
      <p:sp>
        <p:nvSpPr>
          <p:cNvPr id="17" name="Espace réservé pour une image  16"/>
          <p:cNvSpPr>
            <a:spLocks noGrp="1"/>
          </p:cNvSpPr>
          <p:nvPr>
            <p:ph type="pic" sz="quarter" idx="16"/>
          </p:nvPr>
        </p:nvSpPr>
        <p:spPr>
          <a:xfrm>
            <a:off x="6014651" y="3517900"/>
            <a:ext cx="612002" cy="294302"/>
          </a:xfrm>
        </p:spPr>
        <p:txBody>
          <a:bodyPr/>
          <a:lstStyle/>
          <a:p>
            <a:endParaRPr lang="fr-FR"/>
          </a:p>
        </p:txBody>
      </p:sp>
      <p:sp>
        <p:nvSpPr>
          <p:cNvPr id="19" name="Espace réservé pour une image  18"/>
          <p:cNvSpPr>
            <a:spLocks noGrp="1"/>
          </p:cNvSpPr>
          <p:nvPr>
            <p:ph type="pic" sz="quarter" idx="17"/>
          </p:nvPr>
        </p:nvSpPr>
        <p:spPr>
          <a:xfrm>
            <a:off x="6014267" y="5054602"/>
            <a:ext cx="612775" cy="294302"/>
          </a:xfrm>
        </p:spPr>
        <p:txBody>
          <a:bodyPr/>
          <a:lstStyle/>
          <a:p>
            <a:endParaRPr lang="fr-FR"/>
          </a:p>
        </p:txBody>
      </p:sp>
      <p:cxnSp>
        <p:nvCxnSpPr>
          <p:cNvPr id="20" name="Connecteur droit 19"/>
          <p:cNvCxnSpPr/>
          <p:nvPr userDrawn="1"/>
        </p:nvCxnSpPr>
        <p:spPr>
          <a:xfrm>
            <a:off x="6929438" y="2194560"/>
            <a:ext cx="2608457" cy="0"/>
          </a:xfrm>
          <a:prstGeom prst="line">
            <a:avLst/>
          </a:prstGeom>
          <a:ln w="3175">
            <a:solidFill>
              <a:schemeClr val="accent5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 userDrawn="1"/>
        </p:nvCxnSpPr>
        <p:spPr>
          <a:xfrm>
            <a:off x="6929438" y="3840480"/>
            <a:ext cx="2608457" cy="0"/>
          </a:xfrm>
          <a:prstGeom prst="line">
            <a:avLst/>
          </a:prstGeom>
          <a:ln w="3175">
            <a:solidFill>
              <a:schemeClr val="accent5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 userDrawn="1"/>
        </p:nvCxnSpPr>
        <p:spPr>
          <a:xfrm>
            <a:off x="6929438" y="5542671"/>
            <a:ext cx="2608457" cy="0"/>
          </a:xfrm>
          <a:prstGeom prst="line">
            <a:avLst/>
          </a:prstGeom>
          <a:ln w="3175">
            <a:solidFill>
              <a:schemeClr val="accent5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ce réservé du texte 23"/>
          <p:cNvSpPr>
            <a:spLocks noGrp="1"/>
          </p:cNvSpPr>
          <p:nvPr>
            <p:ph type="body" sz="quarter" idx="18" hasCustomPrompt="1"/>
          </p:nvPr>
        </p:nvSpPr>
        <p:spPr>
          <a:xfrm>
            <a:off x="6965950" y="2223594"/>
            <a:ext cx="1330557" cy="557451"/>
          </a:xfrm>
        </p:spPr>
        <p:txBody>
          <a:bodyPr>
            <a:spAutoFit/>
          </a:bodyPr>
          <a:lstStyle>
            <a:lvl1pPr>
              <a:defRPr lang="fr-FR" sz="3500" b="1" kern="1200" cap="all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01929" rtl="0" eaLnBrk="1" latinLnBrk="0" hangingPunct="1">
              <a:lnSpc>
                <a:spcPct val="90000"/>
              </a:lnSpc>
              <a:spcBef>
                <a:spcPts val="877"/>
              </a:spcBef>
              <a:buFontTx/>
              <a:buNone/>
            </a:pPr>
            <a:r>
              <a:rPr lang="fr-FR" dirty="0"/>
              <a:t>NBRE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9" hasCustomPrompt="1"/>
          </p:nvPr>
        </p:nvSpPr>
        <p:spPr>
          <a:xfrm>
            <a:off x="8296506" y="2307913"/>
            <a:ext cx="1301132" cy="405102"/>
          </a:xfrm>
        </p:spPr>
        <p:txBody>
          <a:bodyPr anchor="b">
            <a:spAutoFit/>
          </a:bodyPr>
          <a:lstStyle>
            <a:lvl1pPr>
              <a:defRPr lang="fr-FR" sz="1200" b="0" kern="1200" cap="none" baseline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01929" rtl="0" eaLnBrk="1" latinLnBrk="0" hangingPunct="1">
              <a:lnSpc>
                <a:spcPct val="90000"/>
              </a:lnSpc>
              <a:spcBef>
                <a:spcPts val="877"/>
              </a:spcBef>
              <a:buFontTx/>
              <a:buNone/>
            </a:pPr>
            <a:r>
              <a:rPr lang="fr-FR" dirty="0"/>
              <a:t>Cliquez pour texte du masque</a:t>
            </a:r>
          </a:p>
        </p:txBody>
      </p:sp>
      <p:sp>
        <p:nvSpPr>
          <p:cNvPr id="36" name="Espace réservé du texte 35"/>
          <p:cNvSpPr>
            <a:spLocks noGrp="1"/>
          </p:cNvSpPr>
          <p:nvPr>
            <p:ph type="body" sz="quarter" idx="28" hasCustomPrompt="1"/>
          </p:nvPr>
        </p:nvSpPr>
        <p:spPr>
          <a:xfrm>
            <a:off x="6965950" y="1663876"/>
            <a:ext cx="1330556" cy="557451"/>
          </a:xfrm>
        </p:spPr>
        <p:txBody>
          <a:bodyPr>
            <a:spAutoFit/>
          </a:bodyPr>
          <a:lstStyle>
            <a:lvl1pPr>
              <a:defRPr lang="fr-FR" sz="3500" b="1" kern="1200" cap="all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NBRE</a:t>
            </a:r>
          </a:p>
        </p:txBody>
      </p:sp>
      <p:sp>
        <p:nvSpPr>
          <p:cNvPr id="38" name="Espace réservé du texte 14"/>
          <p:cNvSpPr>
            <a:spLocks noGrp="1"/>
          </p:cNvSpPr>
          <p:nvPr>
            <p:ph type="body" sz="quarter" idx="29" hasCustomPrompt="1"/>
          </p:nvPr>
        </p:nvSpPr>
        <p:spPr>
          <a:xfrm>
            <a:off x="8296506" y="3422319"/>
            <a:ext cx="1301132" cy="332399"/>
          </a:xfrm>
        </p:spPr>
        <p:txBody>
          <a:bodyPr wrap="square" lIns="0" tIns="0" rIns="0" bIns="0" anchor="b">
            <a:spAutoFit/>
          </a:bodyPr>
          <a:lstStyle>
            <a:lvl1pPr>
              <a:defRPr sz="1200" b="0" cap="none" baseline="0">
                <a:solidFill>
                  <a:schemeClr val="accent5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Cliquez pour texte du masque</a:t>
            </a:r>
          </a:p>
        </p:txBody>
      </p:sp>
      <p:sp>
        <p:nvSpPr>
          <p:cNvPr id="39" name="Espace réservé du texte 23"/>
          <p:cNvSpPr>
            <a:spLocks noGrp="1"/>
          </p:cNvSpPr>
          <p:nvPr>
            <p:ph type="body" sz="quarter" idx="30" hasCustomPrompt="1"/>
          </p:nvPr>
        </p:nvSpPr>
        <p:spPr>
          <a:xfrm>
            <a:off x="6965950" y="3860594"/>
            <a:ext cx="1330557" cy="557451"/>
          </a:xfrm>
        </p:spPr>
        <p:txBody>
          <a:bodyPr>
            <a:spAutoFit/>
          </a:bodyPr>
          <a:lstStyle>
            <a:lvl1pPr>
              <a:defRPr lang="fr-FR" sz="3500" b="1" kern="1200" cap="all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01929" rtl="0" eaLnBrk="1" latinLnBrk="0" hangingPunct="1">
              <a:lnSpc>
                <a:spcPct val="90000"/>
              </a:lnSpc>
              <a:spcBef>
                <a:spcPts val="877"/>
              </a:spcBef>
              <a:buFontTx/>
              <a:buNone/>
            </a:pPr>
            <a:r>
              <a:rPr lang="fr-FR" dirty="0"/>
              <a:t>NBRE</a:t>
            </a:r>
          </a:p>
        </p:txBody>
      </p:sp>
      <p:sp>
        <p:nvSpPr>
          <p:cNvPr id="40" name="Espace réservé du texte 25"/>
          <p:cNvSpPr>
            <a:spLocks noGrp="1"/>
          </p:cNvSpPr>
          <p:nvPr>
            <p:ph type="body" sz="quarter" idx="31" hasCustomPrompt="1"/>
          </p:nvPr>
        </p:nvSpPr>
        <p:spPr>
          <a:xfrm>
            <a:off x="8296506" y="3944912"/>
            <a:ext cx="1301132" cy="405102"/>
          </a:xfrm>
        </p:spPr>
        <p:txBody>
          <a:bodyPr anchor="b">
            <a:spAutoFit/>
          </a:bodyPr>
          <a:lstStyle>
            <a:lvl1pPr>
              <a:defRPr lang="fr-FR" sz="1200" b="0" kern="1200" cap="none" baseline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01929" rtl="0" eaLnBrk="1" latinLnBrk="0" hangingPunct="1">
              <a:lnSpc>
                <a:spcPct val="90000"/>
              </a:lnSpc>
              <a:spcBef>
                <a:spcPts val="877"/>
              </a:spcBef>
              <a:buFontTx/>
              <a:buNone/>
            </a:pPr>
            <a:r>
              <a:rPr lang="fr-FR" dirty="0"/>
              <a:t>Cliquez pour texte du masque</a:t>
            </a:r>
          </a:p>
        </p:txBody>
      </p:sp>
      <p:sp>
        <p:nvSpPr>
          <p:cNvPr id="41" name="Espace réservé du texte 35"/>
          <p:cNvSpPr>
            <a:spLocks noGrp="1"/>
          </p:cNvSpPr>
          <p:nvPr>
            <p:ph type="body" sz="quarter" idx="32" hasCustomPrompt="1"/>
          </p:nvPr>
        </p:nvSpPr>
        <p:spPr>
          <a:xfrm>
            <a:off x="6965950" y="3300876"/>
            <a:ext cx="1330556" cy="557451"/>
          </a:xfrm>
        </p:spPr>
        <p:txBody>
          <a:bodyPr>
            <a:spAutoFit/>
          </a:bodyPr>
          <a:lstStyle>
            <a:lvl1pPr>
              <a:defRPr lang="fr-FR" sz="3500" b="1" kern="1200" cap="all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NBRE</a:t>
            </a:r>
          </a:p>
        </p:txBody>
      </p:sp>
      <p:sp>
        <p:nvSpPr>
          <p:cNvPr id="61" name="Espace réservé du texte 14"/>
          <p:cNvSpPr>
            <a:spLocks noGrp="1"/>
          </p:cNvSpPr>
          <p:nvPr>
            <p:ph type="body" sz="quarter" idx="33" hasCustomPrompt="1"/>
          </p:nvPr>
        </p:nvSpPr>
        <p:spPr>
          <a:xfrm>
            <a:off x="8296506" y="5139609"/>
            <a:ext cx="1301132" cy="332399"/>
          </a:xfrm>
        </p:spPr>
        <p:txBody>
          <a:bodyPr wrap="square" lIns="0" tIns="0" rIns="0" bIns="0" anchor="b">
            <a:spAutoFit/>
          </a:bodyPr>
          <a:lstStyle>
            <a:lvl1pPr>
              <a:defRPr sz="1200" b="0" cap="none" baseline="0">
                <a:solidFill>
                  <a:schemeClr val="accent5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Cliquez pour texte du masque</a:t>
            </a:r>
          </a:p>
        </p:txBody>
      </p:sp>
      <p:sp>
        <p:nvSpPr>
          <p:cNvPr id="62" name="Espace réservé du texte 23"/>
          <p:cNvSpPr>
            <a:spLocks noGrp="1"/>
          </p:cNvSpPr>
          <p:nvPr>
            <p:ph type="body" sz="quarter" idx="34" hasCustomPrompt="1"/>
          </p:nvPr>
        </p:nvSpPr>
        <p:spPr>
          <a:xfrm>
            <a:off x="6965950" y="5577880"/>
            <a:ext cx="1330557" cy="557451"/>
          </a:xfrm>
        </p:spPr>
        <p:txBody>
          <a:bodyPr>
            <a:spAutoFit/>
          </a:bodyPr>
          <a:lstStyle>
            <a:lvl1pPr>
              <a:defRPr lang="fr-FR" sz="3500" b="1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01929" rtl="0" eaLnBrk="1" latinLnBrk="0" hangingPunct="1">
              <a:lnSpc>
                <a:spcPct val="90000"/>
              </a:lnSpc>
              <a:spcBef>
                <a:spcPts val="877"/>
              </a:spcBef>
              <a:buFontTx/>
              <a:buNone/>
            </a:pPr>
            <a:r>
              <a:rPr lang="fr-FR" dirty="0"/>
              <a:t>NBRE</a:t>
            </a:r>
          </a:p>
        </p:txBody>
      </p:sp>
      <p:sp>
        <p:nvSpPr>
          <p:cNvPr id="63" name="Espace réservé du texte 25"/>
          <p:cNvSpPr>
            <a:spLocks noGrp="1"/>
          </p:cNvSpPr>
          <p:nvPr>
            <p:ph type="body" sz="quarter" idx="35" hasCustomPrompt="1"/>
          </p:nvPr>
        </p:nvSpPr>
        <p:spPr>
          <a:xfrm>
            <a:off x="8296506" y="5662200"/>
            <a:ext cx="1301132" cy="405102"/>
          </a:xfrm>
        </p:spPr>
        <p:txBody>
          <a:bodyPr anchor="b">
            <a:spAutoFit/>
          </a:bodyPr>
          <a:lstStyle>
            <a:lvl1pPr>
              <a:defRPr lang="fr-FR" sz="1200" b="0" kern="1200" cap="none" baseline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01929" rtl="0" eaLnBrk="1" latinLnBrk="0" hangingPunct="1">
              <a:lnSpc>
                <a:spcPct val="90000"/>
              </a:lnSpc>
              <a:spcBef>
                <a:spcPts val="877"/>
              </a:spcBef>
              <a:buFontTx/>
              <a:buNone/>
            </a:pPr>
            <a:r>
              <a:rPr lang="fr-FR" dirty="0"/>
              <a:t>Cliquez pour texte du masque</a:t>
            </a:r>
          </a:p>
        </p:txBody>
      </p:sp>
      <p:sp>
        <p:nvSpPr>
          <p:cNvPr id="64" name="Espace réservé du texte 35"/>
          <p:cNvSpPr>
            <a:spLocks noGrp="1"/>
          </p:cNvSpPr>
          <p:nvPr>
            <p:ph type="body" sz="quarter" idx="36" hasCustomPrompt="1"/>
          </p:nvPr>
        </p:nvSpPr>
        <p:spPr>
          <a:xfrm>
            <a:off x="6965950" y="5018162"/>
            <a:ext cx="1330556" cy="557451"/>
          </a:xfrm>
        </p:spPr>
        <p:txBody>
          <a:bodyPr>
            <a:spAutoFit/>
          </a:bodyPr>
          <a:lstStyle>
            <a:lvl1pPr>
              <a:defRPr lang="fr-FR" sz="3500" b="1" kern="1200" cap="all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NBRE</a:t>
            </a:r>
          </a:p>
        </p:txBody>
      </p:sp>
      <p:pic>
        <p:nvPicPr>
          <p:cNvPr id="29" name="Image 2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3135" y="466961"/>
            <a:ext cx="419768" cy="558262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3622" y="6992475"/>
            <a:ext cx="623859" cy="25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0851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00">
          <p15:clr>
            <a:srgbClr val="FBAE40"/>
          </p15:clr>
        </p15:guide>
        <p15:guide id="2" pos="438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AGE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"/>
            <a:ext cx="1510146" cy="242454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308765" y="-25120"/>
            <a:ext cx="6383049" cy="7559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4E942-6822-AF4C-A480-3BE52764660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57200" y="6892924"/>
            <a:ext cx="9795164" cy="0"/>
          </a:xfrm>
          <a:prstGeom prst="line">
            <a:avLst/>
          </a:prstGeom>
          <a:ln w="31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7" name="Espace réservé pour une image  6"/>
          <p:cNvSpPr>
            <a:spLocks noGrp="1"/>
          </p:cNvSpPr>
          <p:nvPr>
            <p:ph type="pic" sz="quarter" idx="14"/>
          </p:nvPr>
        </p:nvSpPr>
        <p:spPr>
          <a:xfrm>
            <a:off x="847725" y="1641980"/>
            <a:ext cx="4527550" cy="294302"/>
          </a:xfrm>
        </p:spPr>
        <p:txBody>
          <a:bodyPr/>
          <a:lstStyle/>
          <a:p>
            <a:endParaRPr lang="fr-FR"/>
          </a:p>
        </p:txBody>
      </p:sp>
      <p:pic>
        <p:nvPicPr>
          <p:cNvPr id="29" name="Image 2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3135" y="466961"/>
            <a:ext cx="419768" cy="558262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3622" y="6992475"/>
            <a:ext cx="623859" cy="25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1011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00">
          <p15:clr>
            <a:srgbClr val="FBAE40"/>
          </p15:clr>
        </p15:guide>
        <p15:guide id="2" pos="438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0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2247662" y="1787417"/>
            <a:ext cx="762238" cy="553998"/>
          </a:xfrm>
        </p:spPr>
        <p:txBody>
          <a:bodyPr wrap="square" lIns="0" tIns="0" rIns="0" bIns="0" anchor="b">
            <a:sp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n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E4E942-6822-AF4C-A480-3BE52764660B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457200" y="6892924"/>
            <a:ext cx="9795164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16"/>
          <p:cNvSpPr>
            <a:spLocks noGrp="1"/>
          </p:cNvSpPr>
          <p:nvPr>
            <p:ph type="body" sz="quarter" idx="11"/>
          </p:nvPr>
        </p:nvSpPr>
        <p:spPr>
          <a:xfrm>
            <a:off x="3009902" y="1534572"/>
            <a:ext cx="2344883" cy="846386"/>
          </a:xfrm>
        </p:spPr>
        <p:txBody>
          <a:bodyPr wrap="square" lIns="0" tIns="0" rIns="0" bIns="0" anchor="b">
            <a:spAutoFit/>
          </a:bodyPr>
          <a:lstStyle>
            <a:lvl1pPr>
              <a:lnSpc>
                <a:spcPts val="22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2"/>
          </p:nvPr>
        </p:nvSpPr>
        <p:spPr>
          <a:xfrm>
            <a:off x="5429251" y="2187527"/>
            <a:ext cx="3658478" cy="153888"/>
          </a:xfrm>
        </p:spPr>
        <p:txBody>
          <a:bodyPr wrap="square" lIns="0" tIns="0" rIns="0" bIns="0" anchor="b">
            <a:spAutoFit/>
          </a:bodyPr>
          <a:lstStyle>
            <a:lvl1pPr>
              <a:lnSpc>
                <a:spcPts val="1200"/>
              </a:lnSpc>
              <a:defRPr sz="900" cap="none" baseline="0">
                <a:solidFill>
                  <a:schemeClr val="bg1">
                    <a:alpha val="6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</a:t>
            </a:r>
            <a:r>
              <a:rPr lang="fr-FR"/>
              <a:t>du masque</a:t>
            </a:r>
            <a:endParaRPr lang="fr-FR" dirty="0"/>
          </a:p>
        </p:txBody>
      </p:sp>
      <p:sp>
        <p:nvSpPr>
          <p:cNvPr id="5" name="Espace réservé pour une image  4"/>
          <p:cNvSpPr>
            <a:spLocks noGrp="1"/>
          </p:cNvSpPr>
          <p:nvPr>
            <p:ph type="pic" sz="quarter" idx="13"/>
          </p:nvPr>
        </p:nvSpPr>
        <p:spPr>
          <a:xfrm>
            <a:off x="1296988" y="1522265"/>
            <a:ext cx="819150" cy="2943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1237959" y="2757269"/>
            <a:ext cx="7849771" cy="0"/>
          </a:xfrm>
          <a:prstGeom prst="line">
            <a:avLst/>
          </a:prstGeom>
          <a:ln w="31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3620" y="6994136"/>
            <a:ext cx="618744" cy="246613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4005" y="473075"/>
            <a:ext cx="413999" cy="557273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2"/>
            <a:ext cx="1457325" cy="237620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391873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51" userDrawn="1">
          <p15:clr>
            <a:srgbClr val="FBAE40"/>
          </p15:clr>
        </p15:guide>
        <p15:guide id="2" pos="336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re et conten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795144" y="1787417"/>
            <a:ext cx="762238" cy="553998"/>
          </a:xfrm>
        </p:spPr>
        <p:txBody>
          <a:bodyPr wrap="square" lIns="0" tIns="0" rIns="0" bIns="0" anchor="b">
            <a:sp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n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E4E942-6822-AF4C-A480-3BE52764660B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457200" y="6892924"/>
            <a:ext cx="9795164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16"/>
          <p:cNvSpPr>
            <a:spLocks noGrp="1"/>
          </p:cNvSpPr>
          <p:nvPr>
            <p:ph type="body" sz="quarter" idx="11"/>
          </p:nvPr>
        </p:nvSpPr>
        <p:spPr>
          <a:xfrm>
            <a:off x="5780448" y="1439649"/>
            <a:ext cx="2344883" cy="846386"/>
          </a:xfrm>
        </p:spPr>
        <p:txBody>
          <a:bodyPr wrap="square" lIns="0" tIns="0" rIns="0" bIns="0" anchor="b">
            <a:spAutoFit/>
          </a:bodyPr>
          <a:lstStyle>
            <a:lvl1pPr>
              <a:lnSpc>
                <a:spcPts val="22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2"/>
          </p:nvPr>
        </p:nvSpPr>
        <p:spPr>
          <a:xfrm>
            <a:off x="4795143" y="2371681"/>
            <a:ext cx="3658478" cy="153888"/>
          </a:xfrm>
        </p:spPr>
        <p:txBody>
          <a:bodyPr wrap="square" lIns="0" tIns="0" rIns="0" bIns="0" anchor="b">
            <a:spAutoFit/>
          </a:bodyPr>
          <a:lstStyle>
            <a:lvl1pPr>
              <a:lnSpc>
                <a:spcPts val="1200"/>
              </a:lnSpc>
              <a:defRPr sz="900">
                <a:solidFill>
                  <a:schemeClr val="bg1">
                    <a:alpha val="6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pour une image  4"/>
          <p:cNvSpPr>
            <a:spLocks noGrp="1"/>
          </p:cNvSpPr>
          <p:nvPr>
            <p:ph type="pic" sz="quarter" idx="13"/>
          </p:nvPr>
        </p:nvSpPr>
        <p:spPr>
          <a:xfrm>
            <a:off x="1506655" y="1830385"/>
            <a:ext cx="819150" cy="2943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1237959" y="3423473"/>
            <a:ext cx="7849771" cy="0"/>
          </a:xfrm>
          <a:prstGeom prst="line">
            <a:avLst/>
          </a:prstGeom>
          <a:ln w="31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6"/>
          <p:cNvSpPr>
            <a:spLocks noGrp="1"/>
          </p:cNvSpPr>
          <p:nvPr>
            <p:ph type="body" sz="quarter" idx="14" hasCustomPrompt="1"/>
          </p:nvPr>
        </p:nvSpPr>
        <p:spPr>
          <a:xfrm>
            <a:off x="2454275" y="1811338"/>
            <a:ext cx="1673225" cy="626701"/>
          </a:xfrm>
        </p:spPr>
        <p:txBody>
          <a:bodyPr/>
          <a:lstStyle>
            <a:lvl1pPr>
              <a:defRPr lang="fr-FR" sz="4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801929" rtl="0" eaLnBrk="1" latinLnBrk="0" hangingPunct="1">
              <a:lnSpc>
                <a:spcPct val="90000"/>
              </a:lnSpc>
              <a:spcBef>
                <a:spcPts val="877"/>
              </a:spcBef>
              <a:buFontTx/>
              <a:buNone/>
            </a:pPr>
            <a:r>
              <a:rPr lang="fr-FR" dirty="0"/>
              <a:t>NBRE</a:t>
            </a:r>
          </a:p>
        </p:txBody>
      </p:sp>
      <p:sp>
        <p:nvSpPr>
          <p:cNvPr id="16" name="Espace réservé pour une image  4"/>
          <p:cNvSpPr>
            <a:spLocks noGrp="1"/>
          </p:cNvSpPr>
          <p:nvPr>
            <p:ph type="pic" sz="quarter" idx="15"/>
          </p:nvPr>
        </p:nvSpPr>
        <p:spPr>
          <a:xfrm>
            <a:off x="4733182" y="2640286"/>
            <a:ext cx="4227939" cy="2943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8" name="Espace réservé du texte 18"/>
          <p:cNvSpPr>
            <a:spLocks noGrp="1"/>
          </p:cNvSpPr>
          <p:nvPr>
            <p:ph type="body" sz="quarter" idx="16"/>
          </p:nvPr>
        </p:nvSpPr>
        <p:spPr>
          <a:xfrm>
            <a:off x="1607807" y="2525571"/>
            <a:ext cx="2519694" cy="307777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ts val="1200"/>
              </a:lnSpc>
              <a:defRPr sz="900" cap="none" baseline="0">
                <a:solidFill>
                  <a:schemeClr val="bg1">
                    <a:alpha val="60000"/>
                  </a:schemeClr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cxnSp>
        <p:nvCxnSpPr>
          <p:cNvPr id="20" name="Connecteur droit 19"/>
          <p:cNvCxnSpPr/>
          <p:nvPr userDrawn="1"/>
        </p:nvCxnSpPr>
        <p:spPr>
          <a:xfrm flipH="1" flipV="1">
            <a:off x="4437517" y="1580606"/>
            <a:ext cx="0" cy="1634174"/>
          </a:xfrm>
          <a:prstGeom prst="line">
            <a:avLst/>
          </a:prstGeom>
          <a:ln w="31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3620" y="6994136"/>
            <a:ext cx="618744" cy="246613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4005" y="473075"/>
            <a:ext cx="413999" cy="557273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2"/>
            <a:ext cx="1457325" cy="237620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4183" y="582239"/>
            <a:ext cx="4176840" cy="331817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178306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51">
          <p15:clr>
            <a:srgbClr val="FBAE40"/>
          </p15:clr>
        </p15:guide>
        <p15:guide id="2" pos="336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AGE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"/>
            <a:ext cx="1510146" cy="2424545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175452" y="1889539"/>
            <a:ext cx="1938879" cy="26543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540000" rIns="0" bIns="36000" rtlCol="0" anchor="t">
            <a:noAutofit/>
          </a:bodyPr>
          <a:lstStyle/>
          <a:p>
            <a:pPr lvl="0" indent="0" algn="ctr">
              <a:lnSpc>
                <a:spcPts val="1600"/>
              </a:lnSpc>
              <a:spcBef>
                <a:spcPts val="877"/>
              </a:spcBef>
              <a:buFontTx/>
              <a:buNone/>
            </a:pPr>
            <a:endParaRPr lang="fr-FR" sz="1200" b="0" cap="none" baseline="0">
              <a:solidFill>
                <a:schemeClr val="accent5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7599385" y="1889539"/>
            <a:ext cx="1938879" cy="26543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540000" rIns="0" bIns="36000" rtlCol="0" anchor="t">
            <a:noAutofit/>
          </a:bodyPr>
          <a:lstStyle/>
          <a:p>
            <a:pPr lvl="0" indent="0" algn="ctr">
              <a:lnSpc>
                <a:spcPts val="1600"/>
              </a:lnSpc>
              <a:spcBef>
                <a:spcPts val="877"/>
              </a:spcBef>
              <a:buFontTx/>
              <a:buNone/>
            </a:pPr>
            <a:endParaRPr lang="fr-FR" sz="1200" b="0" cap="none" baseline="0">
              <a:solidFill>
                <a:schemeClr val="accent5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5447992" y="1889539"/>
            <a:ext cx="1938879" cy="26543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540000" rIns="0" bIns="36000" rtlCol="0" anchor="t">
            <a:noAutofit/>
          </a:bodyPr>
          <a:lstStyle/>
          <a:p>
            <a:pPr lvl="0" indent="0" algn="ctr">
              <a:lnSpc>
                <a:spcPts val="1600"/>
              </a:lnSpc>
              <a:spcBef>
                <a:spcPts val="877"/>
              </a:spcBef>
              <a:buFontTx/>
              <a:buNone/>
            </a:pPr>
            <a:endParaRPr lang="fr-FR" sz="1200" b="0" cap="none" baseline="0">
              <a:solidFill>
                <a:schemeClr val="accent5"/>
              </a:solidFill>
            </a:endParaRPr>
          </a:p>
        </p:txBody>
      </p:sp>
      <p:sp>
        <p:nvSpPr>
          <p:cNvPr id="33" name="Rectangle 32"/>
          <p:cNvSpPr/>
          <p:nvPr userDrawn="1"/>
        </p:nvSpPr>
        <p:spPr>
          <a:xfrm>
            <a:off x="3304926" y="1889539"/>
            <a:ext cx="1938879" cy="26543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540000" rIns="0" bIns="36000" rtlCol="0" anchor="t">
            <a:noAutofit/>
          </a:bodyPr>
          <a:lstStyle/>
          <a:p>
            <a:pPr lvl="0" indent="0" algn="ctr">
              <a:lnSpc>
                <a:spcPts val="1600"/>
              </a:lnSpc>
              <a:spcBef>
                <a:spcPts val="877"/>
              </a:spcBef>
              <a:buFontTx/>
              <a:buNone/>
            </a:pPr>
            <a:endParaRPr lang="fr-FR" sz="1200" b="0" cap="none" baseline="0">
              <a:solidFill>
                <a:schemeClr val="accent5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4184" y="597839"/>
            <a:ext cx="4176840" cy="331817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4E942-6822-AF4C-A480-3BE52764660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57200" y="6892924"/>
            <a:ext cx="9795164" cy="0"/>
          </a:xfrm>
          <a:prstGeom prst="line">
            <a:avLst/>
          </a:prstGeom>
          <a:ln w="31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dre 16"/>
          <p:cNvSpPr/>
          <p:nvPr/>
        </p:nvSpPr>
        <p:spPr>
          <a:xfrm>
            <a:off x="5711486" y="4860390"/>
            <a:ext cx="3432517" cy="1308294"/>
          </a:xfrm>
          <a:prstGeom prst="frame">
            <a:avLst>
              <a:gd name="adj1" fmla="val 759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Cadre 19"/>
          <p:cNvSpPr/>
          <p:nvPr/>
        </p:nvSpPr>
        <p:spPr>
          <a:xfrm>
            <a:off x="1491178" y="4860390"/>
            <a:ext cx="3432517" cy="1308294"/>
          </a:xfrm>
          <a:prstGeom prst="frame">
            <a:avLst>
              <a:gd name="adj1" fmla="val 759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26" name="Image 2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161" y="1308622"/>
            <a:ext cx="981456" cy="981456"/>
          </a:xfrm>
          <a:prstGeom prst="rect">
            <a:avLst/>
          </a:prstGeom>
        </p:spPr>
      </p:pic>
      <p:sp>
        <p:nvSpPr>
          <p:cNvPr id="32" name="Espace réservé du texte 30"/>
          <p:cNvSpPr>
            <a:spLocks noGrp="1"/>
          </p:cNvSpPr>
          <p:nvPr>
            <p:ph type="body" sz="quarter" idx="17"/>
          </p:nvPr>
        </p:nvSpPr>
        <p:spPr>
          <a:xfrm>
            <a:off x="1758463" y="4860390"/>
            <a:ext cx="2897945" cy="1308294"/>
          </a:xfrm>
          <a:solidFill>
            <a:schemeClr val="bg1"/>
          </a:solidFill>
        </p:spPr>
        <p:txBody>
          <a:bodyPr anchor="ctr">
            <a:noAutofit/>
          </a:bodyPr>
          <a:lstStyle>
            <a:lvl1pPr algn="ctr">
              <a:defRPr lang="fr-FR" sz="1350" b="0" kern="1200" cap="none" baseline="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Cliquez pour modifier les styles du texte </a:t>
            </a:r>
            <a:r>
              <a:rPr lang="fr-FR"/>
              <a:t>du masque</a:t>
            </a:r>
            <a:endParaRPr lang="fr-FR" dirty="0"/>
          </a:p>
        </p:txBody>
      </p:sp>
      <p:sp>
        <p:nvSpPr>
          <p:cNvPr id="34" name="Espace réservé du texte 30"/>
          <p:cNvSpPr>
            <a:spLocks noGrp="1"/>
          </p:cNvSpPr>
          <p:nvPr>
            <p:ph type="body" sz="quarter" idx="18"/>
          </p:nvPr>
        </p:nvSpPr>
        <p:spPr>
          <a:xfrm>
            <a:off x="5978772" y="4860390"/>
            <a:ext cx="2897945" cy="1308294"/>
          </a:xfrm>
          <a:solidFill>
            <a:schemeClr val="bg1"/>
          </a:solidFill>
        </p:spPr>
        <p:txBody>
          <a:bodyPr anchor="ctr">
            <a:noAutofit/>
          </a:bodyPr>
          <a:lstStyle>
            <a:lvl1pPr algn="ctr">
              <a:defRPr lang="fr-FR" sz="1350" b="0" kern="1200" cap="none" baseline="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Cliquez pour modifier les styles du texte </a:t>
            </a:r>
            <a:r>
              <a:rPr lang="fr-FR"/>
              <a:t>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2" hasCustomPrompt="1"/>
          </p:nvPr>
        </p:nvSpPr>
        <p:spPr>
          <a:xfrm>
            <a:off x="1953596" y="1638349"/>
            <a:ext cx="382587" cy="322002"/>
          </a:xfrm>
        </p:spPr>
        <p:txBody>
          <a:bodyPr/>
          <a:lstStyle>
            <a:lvl1pPr algn="ctr">
              <a:defRPr sz="18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XX</a:t>
            </a:r>
          </a:p>
        </p:txBody>
      </p:sp>
      <p:pic>
        <p:nvPicPr>
          <p:cNvPr id="40" name="Image 3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635" y="1308622"/>
            <a:ext cx="981456" cy="981456"/>
          </a:xfrm>
          <a:prstGeom prst="rect">
            <a:avLst/>
          </a:prstGeom>
        </p:spPr>
      </p:pic>
      <p:sp>
        <p:nvSpPr>
          <p:cNvPr id="41" name="Espace réservé du texte 8"/>
          <p:cNvSpPr>
            <a:spLocks noGrp="1"/>
          </p:cNvSpPr>
          <p:nvPr>
            <p:ph type="body" sz="quarter" idx="23" hasCustomPrompt="1"/>
          </p:nvPr>
        </p:nvSpPr>
        <p:spPr>
          <a:xfrm>
            <a:off x="4083070" y="1638349"/>
            <a:ext cx="382587" cy="322002"/>
          </a:xfrm>
        </p:spPr>
        <p:txBody>
          <a:bodyPr/>
          <a:lstStyle>
            <a:lvl1pPr algn="ctr">
              <a:defRPr sz="18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XX</a:t>
            </a:r>
          </a:p>
        </p:txBody>
      </p:sp>
      <p:pic>
        <p:nvPicPr>
          <p:cNvPr id="42" name="Image 4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701" y="1308622"/>
            <a:ext cx="981456" cy="981456"/>
          </a:xfrm>
          <a:prstGeom prst="rect">
            <a:avLst/>
          </a:prstGeom>
        </p:spPr>
      </p:pic>
      <p:sp>
        <p:nvSpPr>
          <p:cNvPr id="43" name="Espace réservé du texte 8"/>
          <p:cNvSpPr>
            <a:spLocks noGrp="1"/>
          </p:cNvSpPr>
          <p:nvPr>
            <p:ph type="body" sz="quarter" idx="24" hasCustomPrompt="1"/>
          </p:nvPr>
        </p:nvSpPr>
        <p:spPr>
          <a:xfrm>
            <a:off x="6226138" y="1638349"/>
            <a:ext cx="382587" cy="322002"/>
          </a:xfrm>
        </p:spPr>
        <p:txBody>
          <a:bodyPr/>
          <a:lstStyle>
            <a:lvl1pPr algn="ctr">
              <a:defRPr sz="18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XX</a:t>
            </a:r>
          </a:p>
        </p:txBody>
      </p:sp>
      <p:pic>
        <p:nvPicPr>
          <p:cNvPr id="44" name="Image 4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094" y="1308622"/>
            <a:ext cx="981456" cy="981456"/>
          </a:xfrm>
          <a:prstGeom prst="rect">
            <a:avLst/>
          </a:prstGeom>
        </p:spPr>
      </p:pic>
      <p:sp>
        <p:nvSpPr>
          <p:cNvPr id="45" name="Espace réservé du texte 8"/>
          <p:cNvSpPr>
            <a:spLocks noGrp="1"/>
          </p:cNvSpPr>
          <p:nvPr>
            <p:ph type="body" sz="quarter" idx="25" hasCustomPrompt="1"/>
          </p:nvPr>
        </p:nvSpPr>
        <p:spPr>
          <a:xfrm>
            <a:off x="8377531" y="1638349"/>
            <a:ext cx="382587" cy="322002"/>
          </a:xfrm>
        </p:spPr>
        <p:txBody>
          <a:bodyPr/>
          <a:lstStyle>
            <a:lvl1pPr algn="ctr">
              <a:defRPr sz="18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XX</a:t>
            </a:r>
          </a:p>
        </p:txBody>
      </p:sp>
      <p:pic>
        <p:nvPicPr>
          <p:cNvPr id="29" name="Image 28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3135" y="466961"/>
            <a:ext cx="419768" cy="558262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3622" y="6992475"/>
            <a:ext cx="623859" cy="254579"/>
          </a:xfrm>
          <a:prstGeom prst="rect">
            <a:avLst/>
          </a:prstGeom>
        </p:spPr>
      </p:pic>
      <p:sp>
        <p:nvSpPr>
          <p:cNvPr id="7" name="Espace réservé du texte 6"/>
          <p:cNvSpPr>
            <a:spLocks noGrp="1"/>
          </p:cNvSpPr>
          <p:nvPr>
            <p:ph type="body" sz="quarter" idx="26"/>
          </p:nvPr>
        </p:nvSpPr>
        <p:spPr>
          <a:xfrm>
            <a:off x="1175105" y="1889538"/>
            <a:ext cx="1939572" cy="991994"/>
          </a:xfrm>
        </p:spPr>
        <p:txBody>
          <a:bodyPr tIns="540000"/>
          <a:lstStyle>
            <a:lvl1pPr algn="ctr">
              <a:lnSpc>
                <a:spcPts val="1600"/>
              </a:lnSpc>
              <a:spcBef>
                <a:spcPts val="900"/>
              </a:spcBef>
              <a:defRPr lang="fr-FR" sz="1200" b="0" kern="1200" cap="none" baseline="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9" name="Espace réservé du texte 6"/>
          <p:cNvSpPr>
            <a:spLocks noGrp="1"/>
          </p:cNvSpPr>
          <p:nvPr>
            <p:ph type="body" sz="quarter" idx="27"/>
          </p:nvPr>
        </p:nvSpPr>
        <p:spPr>
          <a:xfrm>
            <a:off x="3304578" y="1889538"/>
            <a:ext cx="1939572" cy="991994"/>
          </a:xfrm>
        </p:spPr>
        <p:txBody>
          <a:bodyPr tIns="540000"/>
          <a:lstStyle>
            <a:lvl1pPr algn="ctr">
              <a:lnSpc>
                <a:spcPts val="1600"/>
              </a:lnSpc>
              <a:spcBef>
                <a:spcPts val="900"/>
              </a:spcBef>
              <a:defRPr lang="fr-FR" sz="1200" b="0" kern="1200" cap="none" baseline="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6" name="Espace réservé du texte 6"/>
          <p:cNvSpPr>
            <a:spLocks noGrp="1"/>
          </p:cNvSpPr>
          <p:nvPr>
            <p:ph type="body" sz="quarter" idx="28"/>
          </p:nvPr>
        </p:nvSpPr>
        <p:spPr>
          <a:xfrm>
            <a:off x="5447643" y="1889538"/>
            <a:ext cx="1939572" cy="991994"/>
          </a:xfrm>
        </p:spPr>
        <p:txBody>
          <a:bodyPr tIns="540000"/>
          <a:lstStyle>
            <a:lvl1pPr algn="ctr">
              <a:lnSpc>
                <a:spcPts val="1600"/>
              </a:lnSpc>
              <a:spcBef>
                <a:spcPts val="900"/>
              </a:spcBef>
              <a:defRPr lang="fr-FR" sz="1200" b="0" kern="1200" cap="none" baseline="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7" name="Espace réservé du texte 6"/>
          <p:cNvSpPr>
            <a:spLocks noGrp="1"/>
          </p:cNvSpPr>
          <p:nvPr>
            <p:ph type="body" sz="quarter" idx="29"/>
          </p:nvPr>
        </p:nvSpPr>
        <p:spPr>
          <a:xfrm>
            <a:off x="7599037" y="1889538"/>
            <a:ext cx="1939572" cy="991994"/>
          </a:xfrm>
        </p:spPr>
        <p:txBody>
          <a:bodyPr tIns="540000"/>
          <a:lstStyle>
            <a:lvl1pPr algn="ctr">
              <a:lnSpc>
                <a:spcPts val="1600"/>
              </a:lnSpc>
              <a:spcBef>
                <a:spcPts val="900"/>
              </a:spcBef>
              <a:defRPr lang="fr-FR" sz="1200" b="0" kern="1200" cap="none" baseline="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254025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00">
          <p15:clr>
            <a:srgbClr val="FBAE40"/>
          </p15:clr>
        </p15:guide>
        <p15:guide id="2" pos="438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AGE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3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"/>
            <a:ext cx="1510146" cy="242454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060571" y="0"/>
            <a:ext cx="2510048" cy="7559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4184" y="597839"/>
            <a:ext cx="4176840" cy="331817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4E942-6822-AF4C-A480-3BE52764660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57200" y="6892924"/>
            <a:ext cx="9795164" cy="0"/>
          </a:xfrm>
          <a:prstGeom prst="line">
            <a:avLst/>
          </a:prstGeom>
          <a:ln w="31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378825" y="2247749"/>
            <a:ext cx="2966039" cy="712503"/>
          </a:xfrm>
        </p:spPr>
        <p:txBody>
          <a:bodyPr lIns="0" tIns="0" rIns="0" bIns="0" anchor="t">
            <a:spAutoFit/>
          </a:bodyPr>
          <a:lstStyle>
            <a:lvl1pPr algn="r">
              <a:defRPr b="1" cap="all" baseline="0">
                <a:solidFill>
                  <a:schemeClr val="accent3"/>
                </a:solidFill>
              </a:defRPr>
            </a:lvl1pPr>
            <a:lvl2pPr marL="323850" indent="-136525" algn="r">
              <a:lnSpc>
                <a:spcPts val="1800"/>
              </a:lnSpc>
              <a:spcBef>
                <a:spcPts val="300"/>
              </a:spcBef>
              <a:spcAft>
                <a:spcPts val="600"/>
              </a:spcAft>
              <a:buFont typeface=".LucidaGrandeUI" charset="0"/>
              <a:buChar char="•"/>
              <a:tabLst>
                <a:tab pos="1774825" algn="l"/>
              </a:tabLst>
              <a:defRPr sz="1200" b="0"/>
            </a:lvl2pPr>
          </a:lstStyle>
          <a:p>
            <a:pPr lvl="0"/>
            <a:r>
              <a:rPr lang="fr-FR" dirty="0"/>
              <a:t>Cliquez pour modifier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3" name="Ellipse 12"/>
          <p:cNvSpPr>
            <a:spLocks noChangeAspect="1"/>
          </p:cNvSpPr>
          <p:nvPr userDrawn="1"/>
        </p:nvSpPr>
        <p:spPr>
          <a:xfrm>
            <a:off x="3104270" y="1631852"/>
            <a:ext cx="252000" cy="25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r-FR" sz="700" b="1" dirty="0"/>
              <a:t>01</a:t>
            </a:r>
          </a:p>
        </p:txBody>
      </p:sp>
      <p:sp>
        <p:nvSpPr>
          <p:cNvPr id="15" name="Espace réservé pour une image  3"/>
          <p:cNvSpPr>
            <a:spLocks noGrp="1"/>
          </p:cNvSpPr>
          <p:nvPr>
            <p:ph type="pic" sz="quarter" idx="14"/>
          </p:nvPr>
        </p:nvSpPr>
        <p:spPr>
          <a:xfrm>
            <a:off x="2347913" y="1473201"/>
            <a:ext cx="588962" cy="294302"/>
          </a:xfrm>
        </p:spPr>
        <p:txBody>
          <a:bodyPr/>
          <a:lstStyle/>
          <a:p>
            <a:endParaRPr lang="fr-FR"/>
          </a:p>
        </p:txBody>
      </p:sp>
      <p:sp>
        <p:nvSpPr>
          <p:cNvPr id="18" name="Forme libre 17"/>
          <p:cNvSpPr/>
          <p:nvPr userDrawn="1"/>
        </p:nvSpPr>
        <p:spPr>
          <a:xfrm>
            <a:off x="3401228" y="1732600"/>
            <a:ext cx="1286053" cy="774048"/>
          </a:xfrm>
          <a:custGeom>
            <a:avLst/>
            <a:gdLst>
              <a:gd name="connsiteX0" fmla="*/ 0 w 1162228"/>
              <a:gd name="connsiteY0" fmla="*/ 8546 h 615298"/>
              <a:gd name="connsiteX1" fmla="*/ 717847 w 1162228"/>
              <a:gd name="connsiteY1" fmla="*/ 0 h 615298"/>
              <a:gd name="connsiteX2" fmla="*/ 1162228 w 1162228"/>
              <a:gd name="connsiteY2" fmla="*/ 615298 h 615298"/>
              <a:gd name="connsiteX0" fmla="*/ 0 w 1162228"/>
              <a:gd name="connsiteY0" fmla="*/ 0 h 606752"/>
              <a:gd name="connsiteX1" fmla="*/ 714672 w 1162228"/>
              <a:gd name="connsiteY1" fmla="*/ 979 h 606752"/>
              <a:gd name="connsiteX2" fmla="*/ 1162228 w 1162228"/>
              <a:gd name="connsiteY2" fmla="*/ 606752 h 606752"/>
              <a:gd name="connsiteX0" fmla="*/ 0 w 1162228"/>
              <a:gd name="connsiteY0" fmla="*/ 2196 h 608948"/>
              <a:gd name="connsiteX1" fmla="*/ 708322 w 1162228"/>
              <a:gd name="connsiteY1" fmla="*/ 0 h 608948"/>
              <a:gd name="connsiteX2" fmla="*/ 1162228 w 1162228"/>
              <a:gd name="connsiteY2" fmla="*/ 608948 h 608948"/>
              <a:gd name="connsiteX0" fmla="*/ 0 w 1286053"/>
              <a:gd name="connsiteY0" fmla="*/ 2196 h 774048"/>
              <a:gd name="connsiteX1" fmla="*/ 708322 w 1286053"/>
              <a:gd name="connsiteY1" fmla="*/ 0 h 774048"/>
              <a:gd name="connsiteX2" fmla="*/ 1286053 w 1286053"/>
              <a:gd name="connsiteY2" fmla="*/ 774048 h 774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6053" h="774048">
                <a:moveTo>
                  <a:pt x="0" y="2196"/>
                </a:moveTo>
                <a:lnTo>
                  <a:pt x="708322" y="0"/>
                </a:lnTo>
                <a:lnTo>
                  <a:pt x="1286053" y="774048"/>
                </a:lnTo>
              </a:path>
            </a:pathLst>
          </a:custGeom>
          <a:noFill/>
          <a:ln w="3175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/>
          <p:cNvSpPr/>
          <p:nvPr userDrawn="1"/>
        </p:nvSpPr>
        <p:spPr>
          <a:xfrm flipH="1">
            <a:off x="5919000" y="1727200"/>
            <a:ext cx="1254303" cy="735948"/>
          </a:xfrm>
          <a:custGeom>
            <a:avLst/>
            <a:gdLst>
              <a:gd name="connsiteX0" fmla="*/ 0 w 1162228"/>
              <a:gd name="connsiteY0" fmla="*/ 8546 h 615298"/>
              <a:gd name="connsiteX1" fmla="*/ 717847 w 1162228"/>
              <a:gd name="connsiteY1" fmla="*/ 0 h 615298"/>
              <a:gd name="connsiteX2" fmla="*/ 1162228 w 1162228"/>
              <a:gd name="connsiteY2" fmla="*/ 615298 h 615298"/>
              <a:gd name="connsiteX0" fmla="*/ 0 w 1162228"/>
              <a:gd name="connsiteY0" fmla="*/ 0 h 606752"/>
              <a:gd name="connsiteX1" fmla="*/ 714672 w 1162228"/>
              <a:gd name="connsiteY1" fmla="*/ 979 h 606752"/>
              <a:gd name="connsiteX2" fmla="*/ 1162228 w 1162228"/>
              <a:gd name="connsiteY2" fmla="*/ 606752 h 606752"/>
              <a:gd name="connsiteX0" fmla="*/ 0 w 1162228"/>
              <a:gd name="connsiteY0" fmla="*/ 2196 h 608948"/>
              <a:gd name="connsiteX1" fmla="*/ 708322 w 1162228"/>
              <a:gd name="connsiteY1" fmla="*/ 0 h 608948"/>
              <a:gd name="connsiteX2" fmla="*/ 1162228 w 1162228"/>
              <a:gd name="connsiteY2" fmla="*/ 608948 h 608948"/>
              <a:gd name="connsiteX0" fmla="*/ 0 w 1254303"/>
              <a:gd name="connsiteY0" fmla="*/ 2196 h 735948"/>
              <a:gd name="connsiteX1" fmla="*/ 708322 w 1254303"/>
              <a:gd name="connsiteY1" fmla="*/ 0 h 735948"/>
              <a:gd name="connsiteX2" fmla="*/ 1254303 w 1254303"/>
              <a:gd name="connsiteY2" fmla="*/ 735948 h 73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4303" h="735948">
                <a:moveTo>
                  <a:pt x="0" y="2196"/>
                </a:moveTo>
                <a:lnTo>
                  <a:pt x="708322" y="0"/>
                </a:lnTo>
                <a:lnTo>
                  <a:pt x="1254303" y="735948"/>
                </a:lnTo>
              </a:path>
            </a:pathLst>
          </a:custGeom>
          <a:noFill/>
          <a:ln w="3175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orme libre 19"/>
          <p:cNvSpPr/>
          <p:nvPr userDrawn="1"/>
        </p:nvSpPr>
        <p:spPr>
          <a:xfrm flipH="1" flipV="1">
            <a:off x="5965038" y="4833818"/>
            <a:ext cx="1232078" cy="1107423"/>
          </a:xfrm>
          <a:custGeom>
            <a:avLst/>
            <a:gdLst>
              <a:gd name="connsiteX0" fmla="*/ 0 w 1162228"/>
              <a:gd name="connsiteY0" fmla="*/ 8546 h 615298"/>
              <a:gd name="connsiteX1" fmla="*/ 717847 w 1162228"/>
              <a:gd name="connsiteY1" fmla="*/ 0 h 615298"/>
              <a:gd name="connsiteX2" fmla="*/ 1162228 w 1162228"/>
              <a:gd name="connsiteY2" fmla="*/ 615298 h 615298"/>
              <a:gd name="connsiteX0" fmla="*/ 0 w 1162228"/>
              <a:gd name="connsiteY0" fmla="*/ 0 h 606752"/>
              <a:gd name="connsiteX1" fmla="*/ 714672 w 1162228"/>
              <a:gd name="connsiteY1" fmla="*/ 979 h 606752"/>
              <a:gd name="connsiteX2" fmla="*/ 1162228 w 1162228"/>
              <a:gd name="connsiteY2" fmla="*/ 606752 h 606752"/>
              <a:gd name="connsiteX0" fmla="*/ 0 w 1162228"/>
              <a:gd name="connsiteY0" fmla="*/ 2196 h 608948"/>
              <a:gd name="connsiteX1" fmla="*/ 708322 w 1162228"/>
              <a:gd name="connsiteY1" fmla="*/ 0 h 608948"/>
              <a:gd name="connsiteX2" fmla="*/ 1162228 w 1162228"/>
              <a:gd name="connsiteY2" fmla="*/ 608948 h 608948"/>
              <a:gd name="connsiteX0" fmla="*/ 0 w 1254303"/>
              <a:gd name="connsiteY0" fmla="*/ 2196 h 735948"/>
              <a:gd name="connsiteX1" fmla="*/ 708322 w 1254303"/>
              <a:gd name="connsiteY1" fmla="*/ 0 h 735948"/>
              <a:gd name="connsiteX2" fmla="*/ 1254303 w 1254303"/>
              <a:gd name="connsiteY2" fmla="*/ 735948 h 735948"/>
              <a:gd name="connsiteX0" fmla="*/ 0 w 1254303"/>
              <a:gd name="connsiteY0" fmla="*/ 373671 h 1107423"/>
              <a:gd name="connsiteX1" fmla="*/ 755947 w 1254303"/>
              <a:gd name="connsiteY1" fmla="*/ 0 h 1107423"/>
              <a:gd name="connsiteX2" fmla="*/ 1254303 w 1254303"/>
              <a:gd name="connsiteY2" fmla="*/ 1107423 h 1107423"/>
              <a:gd name="connsiteX0" fmla="*/ 0 w 1232078"/>
              <a:gd name="connsiteY0" fmla="*/ 2196 h 1107423"/>
              <a:gd name="connsiteX1" fmla="*/ 733722 w 1232078"/>
              <a:gd name="connsiteY1" fmla="*/ 0 h 1107423"/>
              <a:gd name="connsiteX2" fmla="*/ 1232078 w 1232078"/>
              <a:gd name="connsiteY2" fmla="*/ 1107423 h 110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2078" h="1107423">
                <a:moveTo>
                  <a:pt x="0" y="2196"/>
                </a:moveTo>
                <a:lnTo>
                  <a:pt x="733722" y="0"/>
                </a:lnTo>
                <a:lnTo>
                  <a:pt x="1232078" y="1107423"/>
                </a:lnTo>
              </a:path>
            </a:pathLst>
          </a:custGeom>
          <a:noFill/>
          <a:ln w="3175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 20"/>
          <p:cNvSpPr/>
          <p:nvPr userDrawn="1"/>
        </p:nvSpPr>
        <p:spPr>
          <a:xfrm flipV="1">
            <a:off x="3431186" y="4830643"/>
            <a:ext cx="1213028" cy="1113773"/>
          </a:xfrm>
          <a:custGeom>
            <a:avLst/>
            <a:gdLst>
              <a:gd name="connsiteX0" fmla="*/ 0 w 1162228"/>
              <a:gd name="connsiteY0" fmla="*/ 8546 h 615298"/>
              <a:gd name="connsiteX1" fmla="*/ 717847 w 1162228"/>
              <a:gd name="connsiteY1" fmla="*/ 0 h 615298"/>
              <a:gd name="connsiteX2" fmla="*/ 1162228 w 1162228"/>
              <a:gd name="connsiteY2" fmla="*/ 615298 h 615298"/>
              <a:gd name="connsiteX0" fmla="*/ 0 w 1162228"/>
              <a:gd name="connsiteY0" fmla="*/ 0 h 606752"/>
              <a:gd name="connsiteX1" fmla="*/ 714672 w 1162228"/>
              <a:gd name="connsiteY1" fmla="*/ 979 h 606752"/>
              <a:gd name="connsiteX2" fmla="*/ 1162228 w 1162228"/>
              <a:gd name="connsiteY2" fmla="*/ 606752 h 606752"/>
              <a:gd name="connsiteX0" fmla="*/ 0 w 1162228"/>
              <a:gd name="connsiteY0" fmla="*/ 2196 h 608948"/>
              <a:gd name="connsiteX1" fmla="*/ 708322 w 1162228"/>
              <a:gd name="connsiteY1" fmla="*/ 0 h 608948"/>
              <a:gd name="connsiteX2" fmla="*/ 1162228 w 1162228"/>
              <a:gd name="connsiteY2" fmla="*/ 608948 h 608948"/>
              <a:gd name="connsiteX0" fmla="*/ 0 w 1254303"/>
              <a:gd name="connsiteY0" fmla="*/ 2196 h 735948"/>
              <a:gd name="connsiteX1" fmla="*/ 708322 w 1254303"/>
              <a:gd name="connsiteY1" fmla="*/ 0 h 735948"/>
              <a:gd name="connsiteX2" fmla="*/ 1254303 w 1254303"/>
              <a:gd name="connsiteY2" fmla="*/ 735948 h 735948"/>
              <a:gd name="connsiteX0" fmla="*/ 0 w 1254303"/>
              <a:gd name="connsiteY0" fmla="*/ 373671 h 1107423"/>
              <a:gd name="connsiteX1" fmla="*/ 755947 w 1254303"/>
              <a:gd name="connsiteY1" fmla="*/ 0 h 1107423"/>
              <a:gd name="connsiteX2" fmla="*/ 1254303 w 1254303"/>
              <a:gd name="connsiteY2" fmla="*/ 1107423 h 1107423"/>
              <a:gd name="connsiteX0" fmla="*/ 0 w 1232078"/>
              <a:gd name="connsiteY0" fmla="*/ 2196 h 1107423"/>
              <a:gd name="connsiteX1" fmla="*/ 733722 w 1232078"/>
              <a:gd name="connsiteY1" fmla="*/ 0 h 1107423"/>
              <a:gd name="connsiteX2" fmla="*/ 1232078 w 1232078"/>
              <a:gd name="connsiteY2" fmla="*/ 1107423 h 1107423"/>
              <a:gd name="connsiteX0" fmla="*/ 0 w 1232078"/>
              <a:gd name="connsiteY0" fmla="*/ 5371 h 1110598"/>
              <a:gd name="connsiteX1" fmla="*/ 552747 w 1232078"/>
              <a:gd name="connsiteY1" fmla="*/ 0 h 1110598"/>
              <a:gd name="connsiteX2" fmla="*/ 1232078 w 1232078"/>
              <a:gd name="connsiteY2" fmla="*/ 1110598 h 1110598"/>
              <a:gd name="connsiteX0" fmla="*/ 0 w 1082853"/>
              <a:gd name="connsiteY0" fmla="*/ 5371 h 1113773"/>
              <a:gd name="connsiteX1" fmla="*/ 552747 w 1082853"/>
              <a:gd name="connsiteY1" fmla="*/ 0 h 1113773"/>
              <a:gd name="connsiteX2" fmla="*/ 1082853 w 1082853"/>
              <a:gd name="connsiteY2" fmla="*/ 1113773 h 1113773"/>
              <a:gd name="connsiteX0" fmla="*/ 0 w 1213028"/>
              <a:gd name="connsiteY0" fmla="*/ 5371 h 1113773"/>
              <a:gd name="connsiteX1" fmla="*/ 682922 w 1213028"/>
              <a:gd name="connsiteY1" fmla="*/ 0 h 1113773"/>
              <a:gd name="connsiteX2" fmla="*/ 1213028 w 1213028"/>
              <a:gd name="connsiteY2" fmla="*/ 1113773 h 111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028" h="1113773">
                <a:moveTo>
                  <a:pt x="0" y="5371"/>
                </a:moveTo>
                <a:lnTo>
                  <a:pt x="682922" y="0"/>
                </a:lnTo>
                <a:lnTo>
                  <a:pt x="1213028" y="1113773"/>
                </a:lnTo>
              </a:path>
            </a:pathLst>
          </a:custGeom>
          <a:noFill/>
          <a:ln w="3175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>
            <a:spLocks noChangeAspect="1"/>
          </p:cNvSpPr>
          <p:nvPr userDrawn="1"/>
        </p:nvSpPr>
        <p:spPr>
          <a:xfrm>
            <a:off x="7308801" y="1631852"/>
            <a:ext cx="252000" cy="25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r-FR" sz="700" b="1"/>
              <a:t>02</a:t>
            </a:r>
            <a:endParaRPr lang="fr-FR" sz="700" b="1" dirty="0"/>
          </a:p>
        </p:txBody>
      </p:sp>
      <p:sp>
        <p:nvSpPr>
          <p:cNvPr id="23" name="Ellipse 22"/>
          <p:cNvSpPr>
            <a:spLocks noChangeAspect="1"/>
          </p:cNvSpPr>
          <p:nvPr userDrawn="1"/>
        </p:nvSpPr>
        <p:spPr>
          <a:xfrm>
            <a:off x="3104270" y="5810744"/>
            <a:ext cx="252000" cy="25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r-FR" sz="700" b="1" dirty="0"/>
              <a:t>03</a:t>
            </a:r>
          </a:p>
        </p:txBody>
      </p:sp>
      <p:sp>
        <p:nvSpPr>
          <p:cNvPr id="24" name="Ellipse 23"/>
          <p:cNvSpPr>
            <a:spLocks noChangeAspect="1"/>
          </p:cNvSpPr>
          <p:nvPr userDrawn="1"/>
        </p:nvSpPr>
        <p:spPr>
          <a:xfrm>
            <a:off x="7308801" y="5810744"/>
            <a:ext cx="252000" cy="2520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r-FR" sz="700" b="1" dirty="0"/>
              <a:t>04</a:t>
            </a:r>
          </a:p>
        </p:txBody>
      </p:sp>
      <p:sp>
        <p:nvSpPr>
          <p:cNvPr id="25" name="Espace réservé pour une image  3"/>
          <p:cNvSpPr>
            <a:spLocks noGrp="1"/>
          </p:cNvSpPr>
          <p:nvPr>
            <p:ph type="pic" sz="quarter" idx="15"/>
          </p:nvPr>
        </p:nvSpPr>
        <p:spPr>
          <a:xfrm>
            <a:off x="2347913" y="5622120"/>
            <a:ext cx="588962" cy="294302"/>
          </a:xfrm>
        </p:spPr>
        <p:txBody>
          <a:bodyPr/>
          <a:lstStyle/>
          <a:p>
            <a:endParaRPr lang="fr-FR"/>
          </a:p>
        </p:txBody>
      </p:sp>
      <p:sp>
        <p:nvSpPr>
          <p:cNvPr id="26" name="Espace réservé pour une image  3"/>
          <p:cNvSpPr>
            <a:spLocks noGrp="1"/>
          </p:cNvSpPr>
          <p:nvPr>
            <p:ph type="pic" sz="quarter" idx="16"/>
          </p:nvPr>
        </p:nvSpPr>
        <p:spPr>
          <a:xfrm>
            <a:off x="7684187" y="1473201"/>
            <a:ext cx="588962" cy="294302"/>
          </a:xfrm>
        </p:spPr>
        <p:txBody>
          <a:bodyPr/>
          <a:lstStyle/>
          <a:p>
            <a:endParaRPr lang="fr-FR"/>
          </a:p>
        </p:txBody>
      </p:sp>
      <p:sp>
        <p:nvSpPr>
          <p:cNvPr id="27" name="Espace réservé pour une image  3"/>
          <p:cNvSpPr>
            <a:spLocks noGrp="1"/>
          </p:cNvSpPr>
          <p:nvPr>
            <p:ph type="pic" sz="quarter" idx="17"/>
          </p:nvPr>
        </p:nvSpPr>
        <p:spPr>
          <a:xfrm>
            <a:off x="7684187" y="5622120"/>
            <a:ext cx="588962" cy="294302"/>
          </a:xfrm>
        </p:spPr>
        <p:txBody>
          <a:bodyPr/>
          <a:lstStyle/>
          <a:p>
            <a:endParaRPr lang="fr-FR"/>
          </a:p>
        </p:txBody>
      </p:sp>
      <p:sp>
        <p:nvSpPr>
          <p:cNvPr id="28" name="Espace réservé du texte 4"/>
          <p:cNvSpPr>
            <a:spLocks noGrp="1"/>
          </p:cNvSpPr>
          <p:nvPr>
            <p:ph type="body" sz="quarter" idx="18" hasCustomPrompt="1"/>
          </p:nvPr>
        </p:nvSpPr>
        <p:spPr>
          <a:xfrm>
            <a:off x="378825" y="3762649"/>
            <a:ext cx="2966039" cy="712503"/>
          </a:xfrm>
        </p:spPr>
        <p:txBody>
          <a:bodyPr lIns="0" tIns="0" rIns="0" bIns="0" anchor="t">
            <a:spAutoFit/>
          </a:bodyPr>
          <a:lstStyle>
            <a:lvl1pPr algn="r">
              <a:defRPr b="1" cap="all" baseline="0">
                <a:solidFill>
                  <a:schemeClr val="accent1"/>
                </a:solidFill>
              </a:defRPr>
            </a:lvl1pPr>
            <a:lvl2pPr marL="323850" indent="-136525" algn="r">
              <a:lnSpc>
                <a:spcPts val="1800"/>
              </a:lnSpc>
              <a:spcBef>
                <a:spcPts val="300"/>
              </a:spcBef>
              <a:spcAft>
                <a:spcPts val="600"/>
              </a:spcAft>
              <a:buFont typeface=".LucidaGrandeUI" charset="0"/>
              <a:buChar char="•"/>
              <a:tabLst>
                <a:tab pos="1774825" algn="l"/>
              </a:tabLst>
              <a:defRPr sz="1200" b="0"/>
            </a:lvl2pPr>
          </a:lstStyle>
          <a:p>
            <a:pPr lvl="0"/>
            <a:r>
              <a:rPr lang="fr-FR" dirty="0"/>
              <a:t>Cliquez pour modifier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9" name="Espace réservé du texte 4"/>
          <p:cNvSpPr>
            <a:spLocks noGrp="1"/>
          </p:cNvSpPr>
          <p:nvPr>
            <p:ph type="body" sz="quarter" idx="19" hasCustomPrompt="1"/>
          </p:nvPr>
        </p:nvSpPr>
        <p:spPr>
          <a:xfrm>
            <a:off x="7270944" y="2247749"/>
            <a:ext cx="2966039" cy="712503"/>
          </a:xfrm>
        </p:spPr>
        <p:txBody>
          <a:bodyPr lIns="0" tIns="0" rIns="0" bIns="0" anchor="t">
            <a:spAutoFit/>
          </a:bodyPr>
          <a:lstStyle>
            <a:lvl1pPr algn="l">
              <a:defRPr b="1" cap="all" baseline="0">
                <a:solidFill>
                  <a:schemeClr val="accent2"/>
                </a:solidFill>
              </a:defRPr>
            </a:lvl1pPr>
            <a:lvl2pPr marL="323850" indent="-136525" algn="l">
              <a:lnSpc>
                <a:spcPts val="1800"/>
              </a:lnSpc>
              <a:spcBef>
                <a:spcPts val="300"/>
              </a:spcBef>
              <a:spcAft>
                <a:spcPts val="600"/>
              </a:spcAft>
              <a:buFont typeface=".LucidaGrandeUI" charset="0"/>
              <a:buChar char="•"/>
              <a:tabLst>
                <a:tab pos="1774825" algn="l"/>
              </a:tabLst>
              <a:defRPr sz="1200" b="0"/>
            </a:lvl2pPr>
          </a:lstStyle>
          <a:p>
            <a:pPr lvl="0"/>
            <a:r>
              <a:rPr lang="fr-FR" dirty="0"/>
              <a:t>Cliquez pour modifier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0" name="Espace réservé du texte 4"/>
          <p:cNvSpPr>
            <a:spLocks noGrp="1"/>
          </p:cNvSpPr>
          <p:nvPr>
            <p:ph type="body" sz="quarter" idx="20" hasCustomPrompt="1"/>
          </p:nvPr>
        </p:nvSpPr>
        <p:spPr>
          <a:xfrm>
            <a:off x="7270944" y="3762649"/>
            <a:ext cx="2966039" cy="712503"/>
          </a:xfrm>
        </p:spPr>
        <p:txBody>
          <a:bodyPr lIns="0" tIns="0" rIns="0" bIns="0" anchor="t">
            <a:spAutoFit/>
          </a:bodyPr>
          <a:lstStyle>
            <a:lvl1pPr algn="l">
              <a:defRPr b="1" cap="all" baseline="0">
                <a:solidFill>
                  <a:srgbClr val="88CAC1"/>
                </a:solidFill>
              </a:defRPr>
            </a:lvl1pPr>
            <a:lvl2pPr marL="323850" indent="-136525" algn="l">
              <a:lnSpc>
                <a:spcPts val="1800"/>
              </a:lnSpc>
              <a:spcBef>
                <a:spcPts val="300"/>
              </a:spcBef>
              <a:spcAft>
                <a:spcPts val="600"/>
              </a:spcAft>
              <a:buFont typeface=".LucidaGrandeUI" charset="0"/>
              <a:buChar char="•"/>
              <a:tabLst>
                <a:tab pos="1774825" algn="l"/>
              </a:tabLst>
              <a:defRPr sz="1200" b="0"/>
            </a:lvl2pPr>
          </a:lstStyle>
          <a:p>
            <a:pPr lvl="0"/>
            <a:r>
              <a:rPr lang="fr-FR" dirty="0"/>
              <a:t>Cliquez pour modifier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pic>
        <p:nvPicPr>
          <p:cNvPr id="32" name="Image 3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3135" y="466961"/>
            <a:ext cx="419768" cy="558262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3622" y="6992475"/>
            <a:ext cx="623859" cy="254579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300" y="2117996"/>
            <a:ext cx="3090672" cy="309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29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00">
          <p15:clr>
            <a:srgbClr val="FBAE40"/>
          </p15:clr>
        </p15:guide>
        <p15:guide id="2" pos="438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3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"/>
            <a:ext cx="1510146" cy="242454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060571" y="0"/>
            <a:ext cx="2510048" cy="7559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4184" y="597839"/>
            <a:ext cx="4176840" cy="331817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4E942-6822-AF4C-A480-3BE52764660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57200" y="6892924"/>
            <a:ext cx="9795164" cy="0"/>
          </a:xfrm>
          <a:prstGeom prst="line">
            <a:avLst/>
          </a:prstGeom>
          <a:ln w="31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378825" y="2247750"/>
            <a:ext cx="2966039" cy="750975"/>
          </a:xfrm>
        </p:spPr>
        <p:txBody>
          <a:bodyPr lIns="0" tIns="0" rIns="0" bIns="0" anchor="t">
            <a:spAutoFit/>
          </a:bodyPr>
          <a:lstStyle>
            <a:lvl1pPr algn="r">
              <a:defRPr b="1" cap="all" baseline="0">
                <a:solidFill>
                  <a:schemeClr val="accent3"/>
                </a:solidFill>
              </a:defRPr>
            </a:lvl1pPr>
            <a:lvl2pPr marL="323850" indent="-136525" algn="r">
              <a:lnSpc>
                <a:spcPts val="1800"/>
              </a:lnSpc>
              <a:buFont typeface=".LucidaGrandeUI" charset="0"/>
              <a:buChar char="•"/>
              <a:tabLst>
                <a:tab pos="1774825" algn="l"/>
              </a:tabLst>
              <a:defRPr sz="1200"/>
            </a:lvl2pPr>
          </a:lstStyle>
          <a:p>
            <a:pPr lvl="0"/>
            <a:r>
              <a:rPr lang="fr-FR" dirty="0"/>
              <a:t>Cliquez pour modifier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3" name="Ellipse 12"/>
          <p:cNvSpPr>
            <a:spLocks noChangeAspect="1"/>
          </p:cNvSpPr>
          <p:nvPr userDrawn="1"/>
        </p:nvSpPr>
        <p:spPr>
          <a:xfrm>
            <a:off x="3104270" y="1631852"/>
            <a:ext cx="252000" cy="25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r-FR" sz="700" b="1" dirty="0"/>
              <a:t>01</a:t>
            </a:r>
          </a:p>
        </p:txBody>
      </p:sp>
      <p:sp>
        <p:nvSpPr>
          <p:cNvPr id="15" name="Espace réservé pour une image  3"/>
          <p:cNvSpPr>
            <a:spLocks noGrp="1"/>
          </p:cNvSpPr>
          <p:nvPr>
            <p:ph type="pic" sz="quarter" idx="14"/>
          </p:nvPr>
        </p:nvSpPr>
        <p:spPr>
          <a:xfrm>
            <a:off x="2347913" y="1473201"/>
            <a:ext cx="588962" cy="294302"/>
          </a:xfrm>
        </p:spPr>
        <p:txBody>
          <a:bodyPr/>
          <a:lstStyle/>
          <a:p>
            <a:endParaRPr lang="fr-FR"/>
          </a:p>
        </p:txBody>
      </p:sp>
      <p:sp>
        <p:nvSpPr>
          <p:cNvPr id="18" name="Forme libre 17"/>
          <p:cNvSpPr/>
          <p:nvPr userDrawn="1"/>
        </p:nvSpPr>
        <p:spPr>
          <a:xfrm>
            <a:off x="3401228" y="1732600"/>
            <a:ext cx="1286053" cy="774048"/>
          </a:xfrm>
          <a:custGeom>
            <a:avLst/>
            <a:gdLst>
              <a:gd name="connsiteX0" fmla="*/ 0 w 1162228"/>
              <a:gd name="connsiteY0" fmla="*/ 8546 h 615298"/>
              <a:gd name="connsiteX1" fmla="*/ 717847 w 1162228"/>
              <a:gd name="connsiteY1" fmla="*/ 0 h 615298"/>
              <a:gd name="connsiteX2" fmla="*/ 1162228 w 1162228"/>
              <a:gd name="connsiteY2" fmla="*/ 615298 h 615298"/>
              <a:gd name="connsiteX0" fmla="*/ 0 w 1162228"/>
              <a:gd name="connsiteY0" fmla="*/ 0 h 606752"/>
              <a:gd name="connsiteX1" fmla="*/ 714672 w 1162228"/>
              <a:gd name="connsiteY1" fmla="*/ 979 h 606752"/>
              <a:gd name="connsiteX2" fmla="*/ 1162228 w 1162228"/>
              <a:gd name="connsiteY2" fmla="*/ 606752 h 606752"/>
              <a:gd name="connsiteX0" fmla="*/ 0 w 1162228"/>
              <a:gd name="connsiteY0" fmla="*/ 2196 h 608948"/>
              <a:gd name="connsiteX1" fmla="*/ 708322 w 1162228"/>
              <a:gd name="connsiteY1" fmla="*/ 0 h 608948"/>
              <a:gd name="connsiteX2" fmla="*/ 1162228 w 1162228"/>
              <a:gd name="connsiteY2" fmla="*/ 608948 h 608948"/>
              <a:gd name="connsiteX0" fmla="*/ 0 w 1286053"/>
              <a:gd name="connsiteY0" fmla="*/ 2196 h 774048"/>
              <a:gd name="connsiteX1" fmla="*/ 708322 w 1286053"/>
              <a:gd name="connsiteY1" fmla="*/ 0 h 774048"/>
              <a:gd name="connsiteX2" fmla="*/ 1286053 w 1286053"/>
              <a:gd name="connsiteY2" fmla="*/ 774048 h 774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6053" h="774048">
                <a:moveTo>
                  <a:pt x="0" y="2196"/>
                </a:moveTo>
                <a:lnTo>
                  <a:pt x="708322" y="0"/>
                </a:lnTo>
                <a:lnTo>
                  <a:pt x="1286053" y="774048"/>
                </a:lnTo>
              </a:path>
            </a:pathLst>
          </a:custGeom>
          <a:noFill/>
          <a:ln w="3175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/>
          <p:cNvSpPr/>
          <p:nvPr userDrawn="1"/>
        </p:nvSpPr>
        <p:spPr>
          <a:xfrm flipH="1">
            <a:off x="5919000" y="1727200"/>
            <a:ext cx="1254303" cy="735948"/>
          </a:xfrm>
          <a:custGeom>
            <a:avLst/>
            <a:gdLst>
              <a:gd name="connsiteX0" fmla="*/ 0 w 1162228"/>
              <a:gd name="connsiteY0" fmla="*/ 8546 h 615298"/>
              <a:gd name="connsiteX1" fmla="*/ 717847 w 1162228"/>
              <a:gd name="connsiteY1" fmla="*/ 0 h 615298"/>
              <a:gd name="connsiteX2" fmla="*/ 1162228 w 1162228"/>
              <a:gd name="connsiteY2" fmla="*/ 615298 h 615298"/>
              <a:gd name="connsiteX0" fmla="*/ 0 w 1162228"/>
              <a:gd name="connsiteY0" fmla="*/ 0 h 606752"/>
              <a:gd name="connsiteX1" fmla="*/ 714672 w 1162228"/>
              <a:gd name="connsiteY1" fmla="*/ 979 h 606752"/>
              <a:gd name="connsiteX2" fmla="*/ 1162228 w 1162228"/>
              <a:gd name="connsiteY2" fmla="*/ 606752 h 606752"/>
              <a:gd name="connsiteX0" fmla="*/ 0 w 1162228"/>
              <a:gd name="connsiteY0" fmla="*/ 2196 h 608948"/>
              <a:gd name="connsiteX1" fmla="*/ 708322 w 1162228"/>
              <a:gd name="connsiteY1" fmla="*/ 0 h 608948"/>
              <a:gd name="connsiteX2" fmla="*/ 1162228 w 1162228"/>
              <a:gd name="connsiteY2" fmla="*/ 608948 h 608948"/>
              <a:gd name="connsiteX0" fmla="*/ 0 w 1254303"/>
              <a:gd name="connsiteY0" fmla="*/ 2196 h 735948"/>
              <a:gd name="connsiteX1" fmla="*/ 708322 w 1254303"/>
              <a:gd name="connsiteY1" fmla="*/ 0 h 735948"/>
              <a:gd name="connsiteX2" fmla="*/ 1254303 w 1254303"/>
              <a:gd name="connsiteY2" fmla="*/ 735948 h 73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4303" h="735948">
                <a:moveTo>
                  <a:pt x="0" y="2196"/>
                </a:moveTo>
                <a:lnTo>
                  <a:pt x="708322" y="0"/>
                </a:lnTo>
                <a:lnTo>
                  <a:pt x="1254303" y="735948"/>
                </a:lnTo>
              </a:path>
            </a:pathLst>
          </a:custGeom>
          <a:noFill/>
          <a:ln w="3175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orme libre 19"/>
          <p:cNvSpPr/>
          <p:nvPr userDrawn="1"/>
        </p:nvSpPr>
        <p:spPr>
          <a:xfrm flipH="1" flipV="1">
            <a:off x="5965038" y="4833818"/>
            <a:ext cx="1232078" cy="1107423"/>
          </a:xfrm>
          <a:custGeom>
            <a:avLst/>
            <a:gdLst>
              <a:gd name="connsiteX0" fmla="*/ 0 w 1162228"/>
              <a:gd name="connsiteY0" fmla="*/ 8546 h 615298"/>
              <a:gd name="connsiteX1" fmla="*/ 717847 w 1162228"/>
              <a:gd name="connsiteY1" fmla="*/ 0 h 615298"/>
              <a:gd name="connsiteX2" fmla="*/ 1162228 w 1162228"/>
              <a:gd name="connsiteY2" fmla="*/ 615298 h 615298"/>
              <a:gd name="connsiteX0" fmla="*/ 0 w 1162228"/>
              <a:gd name="connsiteY0" fmla="*/ 0 h 606752"/>
              <a:gd name="connsiteX1" fmla="*/ 714672 w 1162228"/>
              <a:gd name="connsiteY1" fmla="*/ 979 h 606752"/>
              <a:gd name="connsiteX2" fmla="*/ 1162228 w 1162228"/>
              <a:gd name="connsiteY2" fmla="*/ 606752 h 606752"/>
              <a:gd name="connsiteX0" fmla="*/ 0 w 1162228"/>
              <a:gd name="connsiteY0" fmla="*/ 2196 h 608948"/>
              <a:gd name="connsiteX1" fmla="*/ 708322 w 1162228"/>
              <a:gd name="connsiteY1" fmla="*/ 0 h 608948"/>
              <a:gd name="connsiteX2" fmla="*/ 1162228 w 1162228"/>
              <a:gd name="connsiteY2" fmla="*/ 608948 h 608948"/>
              <a:gd name="connsiteX0" fmla="*/ 0 w 1254303"/>
              <a:gd name="connsiteY0" fmla="*/ 2196 h 735948"/>
              <a:gd name="connsiteX1" fmla="*/ 708322 w 1254303"/>
              <a:gd name="connsiteY1" fmla="*/ 0 h 735948"/>
              <a:gd name="connsiteX2" fmla="*/ 1254303 w 1254303"/>
              <a:gd name="connsiteY2" fmla="*/ 735948 h 735948"/>
              <a:gd name="connsiteX0" fmla="*/ 0 w 1254303"/>
              <a:gd name="connsiteY0" fmla="*/ 373671 h 1107423"/>
              <a:gd name="connsiteX1" fmla="*/ 755947 w 1254303"/>
              <a:gd name="connsiteY1" fmla="*/ 0 h 1107423"/>
              <a:gd name="connsiteX2" fmla="*/ 1254303 w 1254303"/>
              <a:gd name="connsiteY2" fmla="*/ 1107423 h 1107423"/>
              <a:gd name="connsiteX0" fmla="*/ 0 w 1232078"/>
              <a:gd name="connsiteY0" fmla="*/ 2196 h 1107423"/>
              <a:gd name="connsiteX1" fmla="*/ 733722 w 1232078"/>
              <a:gd name="connsiteY1" fmla="*/ 0 h 1107423"/>
              <a:gd name="connsiteX2" fmla="*/ 1232078 w 1232078"/>
              <a:gd name="connsiteY2" fmla="*/ 1107423 h 110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2078" h="1107423">
                <a:moveTo>
                  <a:pt x="0" y="2196"/>
                </a:moveTo>
                <a:lnTo>
                  <a:pt x="733722" y="0"/>
                </a:lnTo>
                <a:lnTo>
                  <a:pt x="1232078" y="1107423"/>
                </a:lnTo>
              </a:path>
            </a:pathLst>
          </a:custGeom>
          <a:noFill/>
          <a:ln w="3175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 20"/>
          <p:cNvSpPr/>
          <p:nvPr userDrawn="1"/>
        </p:nvSpPr>
        <p:spPr>
          <a:xfrm flipV="1">
            <a:off x="3431186" y="4830643"/>
            <a:ext cx="1213028" cy="1113773"/>
          </a:xfrm>
          <a:custGeom>
            <a:avLst/>
            <a:gdLst>
              <a:gd name="connsiteX0" fmla="*/ 0 w 1162228"/>
              <a:gd name="connsiteY0" fmla="*/ 8546 h 615298"/>
              <a:gd name="connsiteX1" fmla="*/ 717847 w 1162228"/>
              <a:gd name="connsiteY1" fmla="*/ 0 h 615298"/>
              <a:gd name="connsiteX2" fmla="*/ 1162228 w 1162228"/>
              <a:gd name="connsiteY2" fmla="*/ 615298 h 615298"/>
              <a:gd name="connsiteX0" fmla="*/ 0 w 1162228"/>
              <a:gd name="connsiteY0" fmla="*/ 0 h 606752"/>
              <a:gd name="connsiteX1" fmla="*/ 714672 w 1162228"/>
              <a:gd name="connsiteY1" fmla="*/ 979 h 606752"/>
              <a:gd name="connsiteX2" fmla="*/ 1162228 w 1162228"/>
              <a:gd name="connsiteY2" fmla="*/ 606752 h 606752"/>
              <a:gd name="connsiteX0" fmla="*/ 0 w 1162228"/>
              <a:gd name="connsiteY0" fmla="*/ 2196 h 608948"/>
              <a:gd name="connsiteX1" fmla="*/ 708322 w 1162228"/>
              <a:gd name="connsiteY1" fmla="*/ 0 h 608948"/>
              <a:gd name="connsiteX2" fmla="*/ 1162228 w 1162228"/>
              <a:gd name="connsiteY2" fmla="*/ 608948 h 608948"/>
              <a:gd name="connsiteX0" fmla="*/ 0 w 1254303"/>
              <a:gd name="connsiteY0" fmla="*/ 2196 h 735948"/>
              <a:gd name="connsiteX1" fmla="*/ 708322 w 1254303"/>
              <a:gd name="connsiteY1" fmla="*/ 0 h 735948"/>
              <a:gd name="connsiteX2" fmla="*/ 1254303 w 1254303"/>
              <a:gd name="connsiteY2" fmla="*/ 735948 h 735948"/>
              <a:gd name="connsiteX0" fmla="*/ 0 w 1254303"/>
              <a:gd name="connsiteY0" fmla="*/ 373671 h 1107423"/>
              <a:gd name="connsiteX1" fmla="*/ 755947 w 1254303"/>
              <a:gd name="connsiteY1" fmla="*/ 0 h 1107423"/>
              <a:gd name="connsiteX2" fmla="*/ 1254303 w 1254303"/>
              <a:gd name="connsiteY2" fmla="*/ 1107423 h 1107423"/>
              <a:gd name="connsiteX0" fmla="*/ 0 w 1232078"/>
              <a:gd name="connsiteY0" fmla="*/ 2196 h 1107423"/>
              <a:gd name="connsiteX1" fmla="*/ 733722 w 1232078"/>
              <a:gd name="connsiteY1" fmla="*/ 0 h 1107423"/>
              <a:gd name="connsiteX2" fmla="*/ 1232078 w 1232078"/>
              <a:gd name="connsiteY2" fmla="*/ 1107423 h 1107423"/>
              <a:gd name="connsiteX0" fmla="*/ 0 w 1232078"/>
              <a:gd name="connsiteY0" fmla="*/ 5371 h 1110598"/>
              <a:gd name="connsiteX1" fmla="*/ 552747 w 1232078"/>
              <a:gd name="connsiteY1" fmla="*/ 0 h 1110598"/>
              <a:gd name="connsiteX2" fmla="*/ 1232078 w 1232078"/>
              <a:gd name="connsiteY2" fmla="*/ 1110598 h 1110598"/>
              <a:gd name="connsiteX0" fmla="*/ 0 w 1082853"/>
              <a:gd name="connsiteY0" fmla="*/ 5371 h 1113773"/>
              <a:gd name="connsiteX1" fmla="*/ 552747 w 1082853"/>
              <a:gd name="connsiteY1" fmla="*/ 0 h 1113773"/>
              <a:gd name="connsiteX2" fmla="*/ 1082853 w 1082853"/>
              <a:gd name="connsiteY2" fmla="*/ 1113773 h 1113773"/>
              <a:gd name="connsiteX0" fmla="*/ 0 w 1213028"/>
              <a:gd name="connsiteY0" fmla="*/ 5371 h 1113773"/>
              <a:gd name="connsiteX1" fmla="*/ 682922 w 1213028"/>
              <a:gd name="connsiteY1" fmla="*/ 0 h 1113773"/>
              <a:gd name="connsiteX2" fmla="*/ 1213028 w 1213028"/>
              <a:gd name="connsiteY2" fmla="*/ 1113773 h 111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028" h="1113773">
                <a:moveTo>
                  <a:pt x="0" y="5371"/>
                </a:moveTo>
                <a:lnTo>
                  <a:pt x="682922" y="0"/>
                </a:lnTo>
                <a:lnTo>
                  <a:pt x="1213028" y="1113773"/>
                </a:lnTo>
              </a:path>
            </a:pathLst>
          </a:custGeom>
          <a:noFill/>
          <a:ln w="3175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>
            <a:spLocks noChangeAspect="1"/>
          </p:cNvSpPr>
          <p:nvPr userDrawn="1"/>
        </p:nvSpPr>
        <p:spPr>
          <a:xfrm>
            <a:off x="7308801" y="1631852"/>
            <a:ext cx="252000" cy="25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r-FR" sz="700" b="1"/>
              <a:t>02</a:t>
            </a:r>
            <a:endParaRPr lang="fr-FR" sz="700" b="1" dirty="0"/>
          </a:p>
        </p:txBody>
      </p:sp>
      <p:sp>
        <p:nvSpPr>
          <p:cNvPr id="23" name="Ellipse 22"/>
          <p:cNvSpPr>
            <a:spLocks noChangeAspect="1"/>
          </p:cNvSpPr>
          <p:nvPr userDrawn="1"/>
        </p:nvSpPr>
        <p:spPr>
          <a:xfrm>
            <a:off x="3104270" y="5810744"/>
            <a:ext cx="252000" cy="25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r-FR" sz="700" b="1" dirty="0"/>
              <a:t>03</a:t>
            </a:r>
          </a:p>
        </p:txBody>
      </p:sp>
      <p:sp>
        <p:nvSpPr>
          <p:cNvPr id="24" name="Ellipse 23"/>
          <p:cNvSpPr>
            <a:spLocks noChangeAspect="1"/>
          </p:cNvSpPr>
          <p:nvPr userDrawn="1"/>
        </p:nvSpPr>
        <p:spPr>
          <a:xfrm>
            <a:off x="7308801" y="5810744"/>
            <a:ext cx="252000" cy="2520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fr-FR" sz="700" b="1" dirty="0"/>
              <a:t>04</a:t>
            </a:r>
          </a:p>
        </p:txBody>
      </p:sp>
      <p:sp>
        <p:nvSpPr>
          <p:cNvPr id="25" name="Espace réservé pour une image  3"/>
          <p:cNvSpPr>
            <a:spLocks noGrp="1"/>
          </p:cNvSpPr>
          <p:nvPr>
            <p:ph type="pic" sz="quarter" idx="15"/>
          </p:nvPr>
        </p:nvSpPr>
        <p:spPr>
          <a:xfrm>
            <a:off x="2347913" y="5622120"/>
            <a:ext cx="588962" cy="294302"/>
          </a:xfrm>
        </p:spPr>
        <p:txBody>
          <a:bodyPr/>
          <a:lstStyle/>
          <a:p>
            <a:endParaRPr lang="fr-FR"/>
          </a:p>
        </p:txBody>
      </p:sp>
      <p:sp>
        <p:nvSpPr>
          <p:cNvPr id="26" name="Espace réservé pour une image  3"/>
          <p:cNvSpPr>
            <a:spLocks noGrp="1"/>
          </p:cNvSpPr>
          <p:nvPr>
            <p:ph type="pic" sz="quarter" idx="16"/>
          </p:nvPr>
        </p:nvSpPr>
        <p:spPr>
          <a:xfrm>
            <a:off x="7684187" y="1473201"/>
            <a:ext cx="588962" cy="294302"/>
          </a:xfrm>
        </p:spPr>
        <p:txBody>
          <a:bodyPr/>
          <a:lstStyle/>
          <a:p>
            <a:endParaRPr lang="fr-FR"/>
          </a:p>
        </p:txBody>
      </p:sp>
      <p:sp>
        <p:nvSpPr>
          <p:cNvPr id="27" name="Espace réservé pour une image  3"/>
          <p:cNvSpPr>
            <a:spLocks noGrp="1"/>
          </p:cNvSpPr>
          <p:nvPr>
            <p:ph type="pic" sz="quarter" idx="17"/>
          </p:nvPr>
        </p:nvSpPr>
        <p:spPr>
          <a:xfrm>
            <a:off x="7684187" y="5622120"/>
            <a:ext cx="588962" cy="294302"/>
          </a:xfrm>
        </p:spPr>
        <p:txBody>
          <a:bodyPr/>
          <a:lstStyle/>
          <a:p>
            <a:endParaRPr lang="fr-FR"/>
          </a:p>
        </p:txBody>
      </p:sp>
      <p:sp>
        <p:nvSpPr>
          <p:cNvPr id="28" name="Espace réservé du texte 4"/>
          <p:cNvSpPr>
            <a:spLocks noGrp="1"/>
          </p:cNvSpPr>
          <p:nvPr>
            <p:ph type="body" sz="quarter" idx="18" hasCustomPrompt="1"/>
          </p:nvPr>
        </p:nvSpPr>
        <p:spPr>
          <a:xfrm>
            <a:off x="378825" y="3762651"/>
            <a:ext cx="2966039" cy="750975"/>
          </a:xfrm>
        </p:spPr>
        <p:txBody>
          <a:bodyPr lIns="0" tIns="0" rIns="0" bIns="0" anchor="t">
            <a:spAutoFit/>
          </a:bodyPr>
          <a:lstStyle>
            <a:lvl1pPr algn="r">
              <a:defRPr b="1" cap="all" baseline="0">
                <a:solidFill>
                  <a:schemeClr val="accent1"/>
                </a:solidFill>
              </a:defRPr>
            </a:lvl1pPr>
            <a:lvl2pPr marL="323850" indent="-136525" algn="r">
              <a:lnSpc>
                <a:spcPts val="1800"/>
              </a:lnSpc>
              <a:buFont typeface=".LucidaGrandeUI" charset="0"/>
              <a:buChar char="•"/>
              <a:tabLst>
                <a:tab pos="1774825" algn="l"/>
              </a:tabLst>
              <a:defRPr sz="1200"/>
            </a:lvl2pPr>
          </a:lstStyle>
          <a:p>
            <a:pPr lvl="0"/>
            <a:r>
              <a:rPr lang="fr-FR" dirty="0"/>
              <a:t>Cliquez pour modifier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9" name="Espace réservé du texte 4"/>
          <p:cNvSpPr>
            <a:spLocks noGrp="1"/>
          </p:cNvSpPr>
          <p:nvPr>
            <p:ph type="body" sz="quarter" idx="19" hasCustomPrompt="1"/>
          </p:nvPr>
        </p:nvSpPr>
        <p:spPr>
          <a:xfrm>
            <a:off x="7270944" y="2247750"/>
            <a:ext cx="2966039" cy="750975"/>
          </a:xfrm>
        </p:spPr>
        <p:txBody>
          <a:bodyPr lIns="0" tIns="0" rIns="0" bIns="0" anchor="t">
            <a:spAutoFit/>
          </a:bodyPr>
          <a:lstStyle>
            <a:lvl1pPr algn="l">
              <a:defRPr b="1" cap="all" baseline="0">
                <a:solidFill>
                  <a:schemeClr val="accent2"/>
                </a:solidFill>
              </a:defRPr>
            </a:lvl1pPr>
            <a:lvl2pPr marL="323850" indent="-136525" algn="l">
              <a:lnSpc>
                <a:spcPts val="1800"/>
              </a:lnSpc>
              <a:buFont typeface=".LucidaGrandeUI" charset="0"/>
              <a:buChar char="•"/>
              <a:tabLst>
                <a:tab pos="1774825" algn="l"/>
              </a:tabLst>
              <a:defRPr sz="1200"/>
            </a:lvl2pPr>
          </a:lstStyle>
          <a:p>
            <a:pPr lvl="0"/>
            <a:r>
              <a:rPr lang="fr-FR" dirty="0"/>
              <a:t>Cliquez pour modifier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0" name="Espace réservé du texte 4"/>
          <p:cNvSpPr>
            <a:spLocks noGrp="1"/>
          </p:cNvSpPr>
          <p:nvPr>
            <p:ph type="body" sz="quarter" idx="20" hasCustomPrompt="1"/>
          </p:nvPr>
        </p:nvSpPr>
        <p:spPr>
          <a:xfrm>
            <a:off x="7270944" y="3762651"/>
            <a:ext cx="2966039" cy="750975"/>
          </a:xfrm>
        </p:spPr>
        <p:txBody>
          <a:bodyPr lIns="0" tIns="0" rIns="0" bIns="0" anchor="t">
            <a:spAutoFit/>
          </a:bodyPr>
          <a:lstStyle>
            <a:lvl1pPr algn="l">
              <a:defRPr b="1" cap="all" baseline="0">
                <a:solidFill>
                  <a:srgbClr val="88CAC1"/>
                </a:solidFill>
              </a:defRPr>
            </a:lvl1pPr>
            <a:lvl2pPr marL="323850" indent="-136525" algn="l">
              <a:lnSpc>
                <a:spcPts val="1800"/>
              </a:lnSpc>
              <a:buFont typeface=".LucidaGrandeUI" charset="0"/>
              <a:buChar char="•"/>
              <a:tabLst>
                <a:tab pos="1774825" algn="l"/>
              </a:tabLst>
              <a:defRPr sz="1200"/>
            </a:lvl2pPr>
          </a:lstStyle>
          <a:p>
            <a:pPr lvl="0"/>
            <a:r>
              <a:rPr lang="fr-FR" dirty="0"/>
              <a:t>Cliquez pour modifier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pic>
        <p:nvPicPr>
          <p:cNvPr id="32" name="Image 3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3135" y="466961"/>
            <a:ext cx="419768" cy="558262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3622" y="6992475"/>
            <a:ext cx="623859" cy="254579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300" y="2117996"/>
            <a:ext cx="3090672" cy="309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222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00">
          <p15:clr>
            <a:srgbClr val="FBAE40"/>
          </p15:clr>
        </p15:guide>
        <p15:guide id="2" pos="438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54183" y="582239"/>
            <a:ext cx="4176840" cy="331817"/>
          </a:xfrm>
          <a:prstGeom prst="rect">
            <a:avLst/>
          </a:prstGeom>
        </p:spPr>
        <p:txBody>
          <a:bodyPr vert="horz" wrap="none" lIns="288000" tIns="45720" rIns="288000" bIns="36000" rtlCol="0" anchor="ctr">
            <a:sp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35064" y="2012414"/>
            <a:ext cx="9221689" cy="1343820"/>
          </a:xfrm>
          <a:prstGeom prst="rect">
            <a:avLst/>
          </a:prstGeom>
        </p:spPr>
        <p:txBody>
          <a:bodyPr vert="horz" lIns="0" tIns="36000" rIns="0" bIns="36000" rtlCol="0">
            <a:sp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57200" y="6874585"/>
            <a:ext cx="215534" cy="32380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52">
                <a:solidFill>
                  <a:schemeClr val="tx2"/>
                </a:solidFill>
              </a:defRPr>
            </a:lvl1pPr>
          </a:lstStyle>
          <a:p>
            <a:fld id="{BDE4E942-6822-AF4C-A480-3BE52764660B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457200" y="6892924"/>
            <a:ext cx="9795164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3622" y="6992475"/>
            <a:ext cx="623859" cy="25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66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2" r:id="rId2"/>
    <p:sldLayoutId id="2147483691" r:id="rId3"/>
    <p:sldLayoutId id="2147483718" r:id="rId4"/>
    <p:sldLayoutId id="2147483670" r:id="rId5"/>
    <p:sldLayoutId id="2147483693" r:id="rId6"/>
    <p:sldLayoutId id="2147483715" r:id="rId7"/>
    <p:sldLayoutId id="2147483716" r:id="rId8"/>
    <p:sldLayoutId id="2147483665" r:id="rId9"/>
    <p:sldLayoutId id="2147483668" r:id="rId10"/>
    <p:sldLayoutId id="2147483666" r:id="rId11"/>
    <p:sldLayoutId id="2147483683" r:id="rId12"/>
    <p:sldLayoutId id="2147483682" r:id="rId13"/>
    <p:sldLayoutId id="2147483686" r:id="rId14"/>
    <p:sldLayoutId id="2147483687" r:id="rId15"/>
    <p:sldLayoutId id="2147483717" r:id="rId16"/>
    <p:sldLayoutId id="2147483744" r:id="rId17"/>
    <p:sldLayoutId id="2147483690" r:id="rId18"/>
    <p:sldLayoutId id="2147483688" r:id="rId19"/>
    <p:sldLayoutId id="2147483689" r:id="rId20"/>
    <p:sldLayoutId id="2147483719" r:id="rId21"/>
    <p:sldLayoutId id="2147483684" r:id="rId22"/>
    <p:sldLayoutId id="2147483685" r:id="rId23"/>
    <p:sldLayoutId id="2147483697" r:id="rId24"/>
    <p:sldLayoutId id="2147483700" r:id="rId25"/>
    <p:sldLayoutId id="2147483701" r:id="rId26"/>
    <p:sldLayoutId id="2147483747" r:id="rId27"/>
  </p:sldLayoutIdLst>
  <p:hf hdr="0" ftr="0"/>
  <p:txStyles>
    <p:titleStyle>
      <a:lvl1pPr algn="l" defTabSz="801929" rtl="0" eaLnBrk="1" latinLnBrk="0" hangingPunct="1">
        <a:lnSpc>
          <a:spcPct val="90000"/>
        </a:lnSpc>
        <a:spcBef>
          <a:spcPct val="0"/>
        </a:spcBef>
        <a:buNone/>
        <a:defRPr sz="18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801929" rtl="0" eaLnBrk="1" latinLnBrk="0" hangingPunct="1">
        <a:lnSpc>
          <a:spcPct val="90000"/>
        </a:lnSpc>
        <a:spcBef>
          <a:spcPts val="877"/>
        </a:spcBef>
        <a:buFontTx/>
        <a:buNone/>
        <a:defRPr sz="1600" b="1" kern="1200" cap="all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801929" rtl="0" eaLnBrk="1" latinLnBrk="0" hangingPunct="1">
        <a:lnSpc>
          <a:spcPct val="90000"/>
        </a:lnSpc>
        <a:spcBef>
          <a:spcPts val="600"/>
        </a:spcBef>
        <a:spcAft>
          <a:spcPts val="1200"/>
        </a:spcAft>
        <a:buFontTx/>
        <a:buNone/>
        <a:tabLst/>
        <a:defRPr sz="12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12700" indent="0" algn="l" defTabSz="801929" rtl="0" eaLnBrk="1" latinLnBrk="0" hangingPunct="1">
        <a:lnSpc>
          <a:spcPct val="90000"/>
        </a:lnSpc>
        <a:spcBef>
          <a:spcPts val="439"/>
        </a:spcBef>
        <a:buFontTx/>
        <a:buNone/>
        <a:tabLst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2700" indent="0" algn="l" defTabSz="801929" rtl="0" eaLnBrk="1" latinLnBrk="0" hangingPunct="1">
        <a:lnSpc>
          <a:spcPct val="90000"/>
        </a:lnSpc>
        <a:spcBef>
          <a:spcPts val="439"/>
        </a:spcBef>
        <a:buFontTx/>
        <a:buNone/>
        <a:tabLst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2700" indent="0" algn="l" defTabSz="801929" rtl="0" eaLnBrk="1" latinLnBrk="0" hangingPunct="1">
        <a:lnSpc>
          <a:spcPct val="90000"/>
        </a:lnSpc>
        <a:spcBef>
          <a:spcPts val="439"/>
        </a:spcBef>
        <a:buFontTx/>
        <a:buNone/>
        <a:tabLst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205304" indent="-200482" algn="l" defTabSz="801929" rtl="0" eaLnBrk="1" latinLnBrk="0" hangingPunct="1">
        <a:lnSpc>
          <a:spcPct val="90000"/>
        </a:lnSpc>
        <a:spcBef>
          <a:spcPts val="439"/>
        </a:spcBef>
        <a:buFont typeface="Arial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defTabSz="801929" rtl="0" eaLnBrk="1" latinLnBrk="0" hangingPunct="1">
        <a:lnSpc>
          <a:spcPct val="90000"/>
        </a:lnSpc>
        <a:spcBef>
          <a:spcPts val="439"/>
        </a:spcBef>
        <a:buFont typeface="Arial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defTabSz="801929" rtl="0" eaLnBrk="1" latinLnBrk="0" hangingPunct="1">
        <a:lnSpc>
          <a:spcPct val="90000"/>
        </a:lnSpc>
        <a:spcBef>
          <a:spcPts val="439"/>
        </a:spcBef>
        <a:buFont typeface="Arial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defTabSz="801929" rtl="0" eaLnBrk="1" latinLnBrk="0" hangingPunct="1">
        <a:lnSpc>
          <a:spcPct val="90000"/>
        </a:lnSpc>
        <a:spcBef>
          <a:spcPts val="439"/>
        </a:spcBef>
        <a:buFont typeface="Arial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4.png"/><Relationship Id="rId7" Type="http://schemas.openxmlformats.org/officeDocument/2006/relationships/image" Target="../media/image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629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4E942-6822-AF4C-A480-3BE52764660B}" type="slidenum">
              <a:rPr lang="fr-FR" smtClean="0"/>
              <a:t>2</a:t>
            </a:fld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54183" y="582236"/>
            <a:ext cx="5228346" cy="331817"/>
          </a:xfrm>
        </p:spPr>
        <p:txBody>
          <a:bodyPr/>
          <a:lstStyle/>
          <a:p>
            <a:r>
              <a:rPr lang="fr-FR" dirty="0"/>
              <a:t>AXES Stratégiques « 2025 BY INVIVO »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4" name="Espace réservé pour une image  33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395" r="-29395"/>
          <a:stretch/>
        </p:blipFill>
        <p:spPr>
          <a:xfrm>
            <a:off x="1158948" y="3629952"/>
            <a:ext cx="2063016" cy="563880"/>
          </a:xfrm>
        </p:spPr>
      </p:pic>
      <p:sp>
        <p:nvSpPr>
          <p:cNvPr id="26" name="Espace réservé du texte 25"/>
          <p:cNvSpPr>
            <a:spLocks noGrp="1"/>
          </p:cNvSpPr>
          <p:nvPr>
            <p:ph type="body" sz="quarter" idx="17"/>
          </p:nvPr>
        </p:nvSpPr>
        <p:spPr>
          <a:xfrm>
            <a:off x="1002737" y="4530725"/>
            <a:ext cx="2711134" cy="1688530"/>
          </a:xfrm>
        </p:spPr>
        <p:txBody>
          <a:bodyPr/>
          <a:lstStyle/>
          <a:p>
            <a:r>
              <a:rPr lang="fr-FR" dirty="0"/>
              <a:t>Créer un modèle de jardinerie plus rentable autour </a:t>
            </a:r>
            <a:br>
              <a:rPr lang="fr-FR" dirty="0"/>
            </a:br>
            <a:r>
              <a:rPr lang="fr-FR" dirty="0"/>
              <a:t>d’un booster alimentaire et de l’animalerie</a:t>
            </a:r>
          </a:p>
          <a:p>
            <a:r>
              <a:rPr lang="fr-FR" dirty="0"/>
              <a:t>Animer des marques enseignes référentes </a:t>
            </a:r>
            <a:br>
              <a:rPr lang="fr-FR" dirty="0"/>
            </a:br>
            <a:r>
              <a:rPr lang="fr-FR" dirty="0"/>
              <a:t>et complémentaires</a:t>
            </a:r>
          </a:p>
          <a:p>
            <a:r>
              <a:rPr lang="fr-FR" dirty="0"/>
              <a:t>Bâtir un nouveau modèle digital leader</a:t>
            </a:r>
          </a:p>
          <a:p>
            <a:endParaRPr lang="fr-FR" dirty="0"/>
          </a:p>
        </p:txBody>
      </p:sp>
      <p:pic>
        <p:nvPicPr>
          <p:cNvPr id="35" name="Espace réservé pour une image  34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648" r="-24648"/>
          <a:stretch/>
        </p:blipFill>
        <p:spPr>
          <a:xfrm>
            <a:off x="4304021" y="3629952"/>
            <a:ext cx="2090428" cy="571378"/>
          </a:xfrm>
        </p:spPr>
      </p:pic>
      <p:sp>
        <p:nvSpPr>
          <p:cNvPr id="28" name="Espace réservé du texte 27"/>
          <p:cNvSpPr>
            <a:spLocks noGrp="1"/>
          </p:cNvSpPr>
          <p:nvPr>
            <p:ph type="body" sz="quarter" idx="19"/>
          </p:nvPr>
        </p:nvSpPr>
        <p:spPr>
          <a:xfrm>
            <a:off x="4305299" y="4530725"/>
            <a:ext cx="2089150" cy="919089"/>
          </a:xfrm>
        </p:spPr>
        <p:txBody>
          <a:bodyPr/>
          <a:lstStyle/>
          <a:p>
            <a:r>
              <a:rPr lang="fr-FR" dirty="0"/>
              <a:t>Renforcer l’innovation</a:t>
            </a:r>
          </a:p>
          <a:p>
            <a:r>
              <a:rPr lang="fr-FR" dirty="0"/>
              <a:t>Développer le </a:t>
            </a:r>
            <a:r>
              <a:rPr lang="fr-FR" dirty="0" err="1"/>
              <a:t>biocontrôle</a:t>
            </a:r>
            <a:endParaRPr lang="fr-FR" dirty="0"/>
          </a:p>
          <a:p>
            <a:r>
              <a:rPr lang="fr-FR" dirty="0"/>
              <a:t>Viser les biostimulants</a:t>
            </a:r>
          </a:p>
          <a:p>
            <a:r>
              <a:rPr lang="fr-FR" dirty="0"/>
              <a:t>Accélérer le digital</a:t>
            </a:r>
          </a:p>
        </p:txBody>
      </p:sp>
      <p:pic>
        <p:nvPicPr>
          <p:cNvPr id="36" name="Espace réservé pour une image  35"/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624" r="-30624"/>
          <a:stretch/>
        </p:blipFill>
        <p:spPr>
          <a:xfrm>
            <a:off x="7142088" y="3548063"/>
            <a:ext cx="2107353" cy="576000"/>
          </a:xfrm>
        </p:spPr>
      </p:pic>
      <p:sp>
        <p:nvSpPr>
          <p:cNvPr id="30" name="Espace réservé du texte 29"/>
          <p:cNvSpPr>
            <a:spLocks noGrp="1"/>
          </p:cNvSpPr>
          <p:nvPr>
            <p:ph type="body" sz="quarter" idx="21"/>
          </p:nvPr>
        </p:nvSpPr>
        <p:spPr>
          <a:xfrm>
            <a:off x="6569224" y="4530725"/>
            <a:ext cx="3196754" cy="1226865"/>
          </a:xfrm>
        </p:spPr>
        <p:txBody>
          <a:bodyPr/>
          <a:lstStyle/>
          <a:p>
            <a:r>
              <a:rPr lang="fr-FR" b="0" dirty="0"/>
              <a:t>Consolider les 3 pôles: Grands Vins, Distribution et Services </a:t>
            </a:r>
          </a:p>
          <a:p>
            <a:r>
              <a:rPr lang="fr-FR" b="0" dirty="0"/>
              <a:t>Accélérer le développement à l’international</a:t>
            </a:r>
          </a:p>
          <a:p>
            <a:r>
              <a:rPr lang="fr-FR" b="0" dirty="0"/>
              <a:t>Innover autour des segments en croissance </a:t>
            </a:r>
            <a:br>
              <a:rPr lang="fr-FR" b="0" dirty="0"/>
            </a:br>
            <a:r>
              <a:rPr lang="fr-FR" b="0" dirty="0"/>
              <a:t>(Bio, </a:t>
            </a:r>
            <a:r>
              <a:rPr lang="fr-FR" b="0" dirty="0" err="1"/>
              <a:t>organic</a:t>
            </a:r>
            <a:r>
              <a:rPr lang="fr-FR" b="0" dirty="0"/>
              <a:t>, rosé…)</a:t>
            </a:r>
          </a:p>
          <a:p>
            <a:r>
              <a:rPr lang="fr-FR" b="0" dirty="0"/>
              <a:t>Se diversifier en spirits et en bières</a:t>
            </a:r>
          </a:p>
        </p:txBody>
      </p:sp>
      <p:pic>
        <p:nvPicPr>
          <p:cNvPr id="37" name="Espace réservé pour une image  36"/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47" r="-18047"/>
          <a:stretch/>
        </p:blipFill>
        <p:spPr>
          <a:xfrm>
            <a:off x="3071779" y="5882678"/>
            <a:ext cx="1528300" cy="417724"/>
          </a:xfrm>
        </p:spPr>
      </p:pic>
      <p:pic>
        <p:nvPicPr>
          <p:cNvPr id="38" name="Espace réservé pour une image  37"/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522" b="-10522"/>
          <a:stretch/>
        </p:blipFill>
        <p:spPr>
          <a:xfrm>
            <a:off x="6333068" y="5946946"/>
            <a:ext cx="1317095" cy="360000"/>
          </a:xfrm>
        </p:spPr>
      </p:pic>
      <p:sp>
        <p:nvSpPr>
          <p:cNvPr id="7" name="Rectangle à coins arrondis 6"/>
          <p:cNvSpPr/>
          <p:nvPr/>
        </p:nvSpPr>
        <p:spPr>
          <a:xfrm>
            <a:off x="676280" y="1801090"/>
            <a:ext cx="9360000" cy="1059873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60"/>
              </a:lnSpc>
            </a:pPr>
            <a:r>
              <a:rPr lang="fr-FR" sz="1300" dirty="0">
                <a:solidFill>
                  <a:schemeClr val="tx2"/>
                </a:solidFill>
              </a:rPr>
              <a:t>Accélérer la transformation digitale, </a:t>
            </a:r>
            <a:br>
              <a:rPr lang="fr-FR" sz="1300" dirty="0">
                <a:solidFill>
                  <a:schemeClr val="tx2"/>
                </a:solidFill>
              </a:rPr>
            </a:br>
            <a:r>
              <a:rPr lang="fr-FR" sz="1300" dirty="0">
                <a:solidFill>
                  <a:schemeClr val="tx2"/>
                </a:solidFill>
              </a:rPr>
              <a:t>notamment pour les activités de trading international et de centrale d’achats d’intrants.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60" y="2821495"/>
            <a:ext cx="9387840" cy="61569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60" y="1404105"/>
            <a:ext cx="9387840" cy="615696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4019850" y="1460500"/>
            <a:ext cx="2672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Union INVIVO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4019850" y="2867270"/>
            <a:ext cx="2672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INVIVO Group</a:t>
            </a:r>
          </a:p>
        </p:txBody>
      </p:sp>
    </p:spTree>
    <p:extLst>
      <p:ext uri="{BB962C8B-B14F-4D97-AF65-F5344CB8AC3E}">
        <p14:creationId xmlns:p14="http://schemas.microsoft.com/office/powerpoint/2010/main" val="389895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457200" y="6955535"/>
            <a:ext cx="215534" cy="161904"/>
          </a:xfrm>
        </p:spPr>
        <p:txBody>
          <a:bodyPr/>
          <a:lstStyle/>
          <a:p>
            <a:fld id="{BDE4E942-6822-AF4C-A480-3BE52764660B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2" name="Espace réservé du contenu 1"/>
          <p:cNvSpPr>
            <a:spLocks noGrp="1"/>
          </p:cNvSpPr>
          <p:nvPr>
            <p:ph type="body" sz="quarter" idx="13"/>
          </p:nvPr>
        </p:nvSpPr>
        <p:spPr>
          <a:xfrm>
            <a:off x="7650165" y="1785321"/>
            <a:ext cx="1947475" cy="332399"/>
          </a:xfrm>
        </p:spPr>
        <p:txBody>
          <a:bodyPr/>
          <a:lstStyle/>
          <a:p>
            <a:r>
              <a:rPr lang="fr-FR" dirty="0"/>
              <a:t>milliard d’euros de chiffre d’affaires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91836" y="350735"/>
            <a:ext cx="5352162" cy="414917"/>
          </a:xfrm>
        </p:spPr>
        <p:txBody>
          <a:bodyPr/>
          <a:lstStyle/>
          <a:p>
            <a:r>
              <a:rPr lang="fr-FR" sz="2400" b="1" dirty="0"/>
              <a:t>AUJOURD’HUI BIOLINE C’EST…</a:t>
            </a:r>
          </a:p>
        </p:txBody>
      </p:sp>
      <p:pic>
        <p:nvPicPr>
          <p:cNvPr id="11" name="Espace réservé pour une image  10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1" r="-511"/>
          <a:stretch/>
        </p:blipFill>
        <p:spPr>
          <a:xfrm>
            <a:off x="6014265" y="1918927"/>
            <a:ext cx="620902" cy="498526"/>
          </a:xfrm>
        </p:spPr>
      </p:pic>
      <p:pic>
        <p:nvPicPr>
          <p:cNvPr id="12" name="Espace réservé pour une image  11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985" r="-28985"/>
          <a:stretch/>
        </p:blipFill>
        <p:spPr>
          <a:xfrm>
            <a:off x="6014651" y="3513805"/>
            <a:ext cx="620516" cy="557451"/>
          </a:xfrm>
        </p:spPr>
      </p:pic>
      <p:pic>
        <p:nvPicPr>
          <p:cNvPr id="13" name="Espace réservé pour une image  12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974" b="-25974"/>
          <a:stretch/>
        </p:blipFill>
        <p:spPr>
          <a:xfrm>
            <a:off x="6014267" y="4995677"/>
            <a:ext cx="612775" cy="557451"/>
          </a:xfrm>
        </p:spPr>
      </p:pic>
      <p:sp>
        <p:nvSpPr>
          <p:cNvPr id="22" name="Espace réservé du texte 21"/>
          <p:cNvSpPr>
            <a:spLocks noGrp="1"/>
          </p:cNvSpPr>
          <p:nvPr>
            <p:ph type="body" sz="quarter" idx="18"/>
          </p:nvPr>
        </p:nvSpPr>
        <p:spPr>
          <a:xfrm>
            <a:off x="6984884" y="2283534"/>
            <a:ext cx="1330557" cy="834450"/>
          </a:xfrm>
        </p:spPr>
        <p:txBody>
          <a:bodyPr/>
          <a:lstStyle/>
          <a:p>
            <a:r>
              <a:rPr lang="fr-FR" dirty="0"/>
              <a:t>44 </a:t>
            </a:r>
            <a:r>
              <a:rPr lang="fr-FR" b="0" dirty="0"/>
              <a:t>M€</a:t>
            </a:r>
            <a:r>
              <a:rPr lang="fr-FR" dirty="0"/>
              <a:t> </a:t>
            </a:r>
            <a:r>
              <a:rPr lang="fr-FR" sz="2000" dirty="0"/>
              <a:t>EBITDA</a:t>
            </a:r>
            <a:endParaRPr lang="fr-FR" b="0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9"/>
          </p:nvPr>
        </p:nvSpPr>
        <p:spPr>
          <a:xfrm>
            <a:off x="8296506" y="2474113"/>
            <a:ext cx="1301132" cy="238902"/>
          </a:xfrm>
        </p:spPr>
        <p:txBody>
          <a:bodyPr/>
          <a:lstStyle/>
          <a:p>
            <a:r>
              <a:rPr lang="is-IS" dirty="0">
                <a:solidFill>
                  <a:schemeClr val="tx2"/>
                </a:solidFill>
              </a:rPr>
              <a:t>2017-2018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28"/>
          </p:nvPr>
        </p:nvSpPr>
        <p:spPr>
          <a:xfrm>
            <a:off x="6965950" y="1663876"/>
            <a:ext cx="684213" cy="557451"/>
          </a:xfrm>
        </p:spPr>
        <p:txBody>
          <a:bodyPr/>
          <a:lstStyle/>
          <a:p>
            <a:r>
              <a:rPr lang="fr-FR" dirty="0"/>
              <a:t>1,7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29"/>
          </p:nvPr>
        </p:nvSpPr>
        <p:spPr>
          <a:xfrm>
            <a:off x="7566761" y="3588522"/>
            <a:ext cx="1301132" cy="166199"/>
          </a:xfrm>
        </p:spPr>
        <p:txBody>
          <a:bodyPr/>
          <a:lstStyle/>
          <a:p>
            <a:r>
              <a:rPr lang="fr-FR" dirty="0">
                <a:solidFill>
                  <a:schemeClr val="tx2"/>
                </a:solidFill>
              </a:rPr>
              <a:t>pays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27" name="Espace réservé du texte 26"/>
          <p:cNvSpPr>
            <a:spLocks noGrp="1"/>
          </p:cNvSpPr>
          <p:nvPr>
            <p:ph type="body" sz="quarter" idx="31"/>
          </p:nvPr>
        </p:nvSpPr>
        <p:spPr>
          <a:xfrm>
            <a:off x="7397947" y="4111112"/>
            <a:ext cx="1301132" cy="238902"/>
          </a:xfrm>
        </p:spPr>
        <p:txBody>
          <a:bodyPr/>
          <a:lstStyle/>
          <a:p>
            <a:r>
              <a:rPr lang="fr-FR" dirty="0"/>
              <a:t>langues de travail</a:t>
            </a:r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fr-FR" dirty="0"/>
              <a:t>11</a:t>
            </a:r>
          </a:p>
        </p:txBody>
      </p:sp>
      <p:sp>
        <p:nvSpPr>
          <p:cNvPr id="29" name="Espace réservé du texte 28"/>
          <p:cNvSpPr>
            <a:spLocks noGrp="1"/>
          </p:cNvSpPr>
          <p:nvPr>
            <p:ph type="body" sz="quarter" idx="33"/>
          </p:nvPr>
        </p:nvSpPr>
        <p:spPr>
          <a:xfrm>
            <a:off x="8217327" y="5139609"/>
            <a:ext cx="1301132" cy="332399"/>
          </a:xfrm>
        </p:spPr>
        <p:txBody>
          <a:bodyPr/>
          <a:lstStyle/>
          <a:p>
            <a:r>
              <a:rPr lang="fr-FR" dirty="0"/>
              <a:t>collaborateurs</a:t>
            </a:r>
            <a:br>
              <a:rPr lang="fr-FR" dirty="0"/>
            </a:br>
            <a:r>
              <a:rPr lang="fr-FR" dirty="0"/>
              <a:t>dont</a:t>
            </a:r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fr-FR" dirty="0"/>
              <a:t>20%</a:t>
            </a:r>
          </a:p>
        </p:txBody>
      </p:sp>
      <p:sp>
        <p:nvSpPr>
          <p:cNvPr id="31" name="Espace réservé du texte 30"/>
          <p:cNvSpPr>
            <a:spLocks noGrp="1"/>
          </p:cNvSpPr>
          <p:nvPr>
            <p:ph type="body" sz="quarter" idx="35"/>
          </p:nvPr>
        </p:nvSpPr>
        <p:spPr>
          <a:xfrm>
            <a:off x="8048513" y="5828401"/>
            <a:ext cx="1301132" cy="238902"/>
          </a:xfrm>
        </p:spPr>
        <p:txBody>
          <a:bodyPr/>
          <a:lstStyle/>
          <a:p>
            <a:r>
              <a:rPr lang="fr-FR" dirty="0"/>
              <a:t>à l’international</a:t>
            </a:r>
          </a:p>
        </p:txBody>
      </p:sp>
      <p:sp>
        <p:nvSpPr>
          <p:cNvPr id="32" name="Espace réservé du texte 31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fr-FR" dirty="0"/>
              <a:t>1 200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32B860AE-A046-4B4D-B4E0-06B3B0847DB1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0" y="1033831"/>
            <a:ext cx="5613368" cy="567061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05757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554185" y="597839"/>
            <a:ext cx="4223648" cy="331817"/>
          </a:xfrm>
        </p:spPr>
        <p:txBody>
          <a:bodyPr/>
          <a:lstStyle/>
          <a:p>
            <a:r>
              <a:rPr lang="fr-FR"/>
              <a:t>les 4 leviers de croissance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57200" y="6955535"/>
            <a:ext cx="215534" cy="161904"/>
          </a:xfrm>
        </p:spPr>
        <p:txBody>
          <a:bodyPr/>
          <a:lstStyle/>
          <a:p>
            <a:fld id="{BDE4E942-6822-AF4C-A480-3BE52764660B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378825" y="2247749"/>
            <a:ext cx="2966039" cy="1529650"/>
          </a:xfrm>
        </p:spPr>
        <p:txBody>
          <a:bodyPr/>
          <a:lstStyle/>
          <a:p>
            <a:r>
              <a:rPr lang="fr-FR" dirty="0"/>
              <a:t>internationalisation</a:t>
            </a:r>
          </a:p>
          <a:p>
            <a:pPr lvl="1"/>
            <a:r>
              <a:rPr lang="fr-FR" dirty="0"/>
              <a:t>Sur la base du savoir faire </a:t>
            </a:r>
            <a:br>
              <a:rPr lang="fr-FR" dirty="0"/>
            </a:br>
            <a:r>
              <a:rPr lang="fr-FR" dirty="0"/>
              <a:t>agricole français, dans une </a:t>
            </a:r>
            <a:br>
              <a:rPr lang="fr-FR" dirty="0"/>
            </a:br>
            <a:r>
              <a:rPr lang="fr-FR" dirty="0"/>
              <a:t>optique multicanal </a:t>
            </a:r>
          </a:p>
          <a:p>
            <a:pPr lvl="1"/>
            <a:r>
              <a:rPr lang="fr-FR" dirty="0"/>
              <a:t>Dilution du risque grâce à la diversification géographique </a:t>
            </a:r>
          </a:p>
        </p:txBody>
      </p:sp>
      <p:pic>
        <p:nvPicPr>
          <p:cNvPr id="28" name="Espace réservé pour une image  27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" r="134"/>
          <a:stretch>
            <a:fillRect/>
          </a:stretch>
        </p:blipFill>
        <p:spPr>
          <a:xfrm>
            <a:off x="2347913" y="1158466"/>
            <a:ext cx="588962" cy="609037"/>
          </a:xfrm>
        </p:spPr>
      </p:pic>
      <p:pic>
        <p:nvPicPr>
          <p:cNvPr id="29" name="Espace réservé pour une image  28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r="4773"/>
          <a:stretch>
            <a:fillRect/>
          </a:stretch>
        </p:blipFill>
        <p:spPr>
          <a:xfrm>
            <a:off x="2213361" y="5723024"/>
            <a:ext cx="612000" cy="583922"/>
          </a:xfrm>
        </p:spPr>
      </p:pic>
      <p:pic>
        <p:nvPicPr>
          <p:cNvPr id="30" name="Espace réservé pour une image  29"/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" r="134"/>
          <a:stretch>
            <a:fillRect/>
          </a:stretch>
        </p:blipFill>
        <p:spPr>
          <a:xfrm>
            <a:off x="7684187" y="1158466"/>
            <a:ext cx="588962" cy="609037"/>
          </a:xfrm>
        </p:spPr>
      </p:pic>
      <p:pic>
        <p:nvPicPr>
          <p:cNvPr id="31" name="Espace réservé pour une image  30"/>
          <p:cNvPicPr>
            <a:picLocks noGrp="1" noChangeAspect="1"/>
          </p:cNvPicPr>
          <p:nvPr>
            <p:ph type="pic" sz="quarter" idx="17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8" b="3808"/>
          <a:stretch>
            <a:fillRect/>
          </a:stretch>
        </p:blipFill>
        <p:spPr>
          <a:xfrm>
            <a:off x="7744008" y="5622119"/>
            <a:ext cx="588962" cy="531937"/>
          </a:xfrm>
        </p:spPr>
      </p:pic>
      <p:sp>
        <p:nvSpPr>
          <p:cNvPr id="14" name="Espace réservé du texte 13"/>
          <p:cNvSpPr>
            <a:spLocks noGrp="1"/>
          </p:cNvSpPr>
          <p:nvPr>
            <p:ph type="body" sz="quarter" idx="18"/>
          </p:nvPr>
        </p:nvSpPr>
        <p:spPr>
          <a:xfrm>
            <a:off x="378825" y="4176028"/>
            <a:ext cx="2966039" cy="1353127"/>
          </a:xfrm>
        </p:spPr>
        <p:txBody>
          <a:bodyPr/>
          <a:lstStyle/>
          <a:p>
            <a:r>
              <a:rPr lang="fr-FR" dirty="0"/>
              <a:t>digitalisation</a:t>
            </a:r>
          </a:p>
          <a:p>
            <a:pPr lvl="1">
              <a:spcBef>
                <a:spcPts val="0"/>
              </a:spcBef>
            </a:pPr>
            <a:r>
              <a:rPr lang="fr-FR" dirty="0"/>
              <a:t>Digitalisation de l’exploitation</a:t>
            </a:r>
          </a:p>
          <a:p>
            <a:pPr lvl="1">
              <a:spcBef>
                <a:spcPts val="0"/>
              </a:spcBef>
            </a:pPr>
            <a:r>
              <a:rPr lang="fr-FR" dirty="0" err="1"/>
              <a:t>Agrodigital</a:t>
            </a:r>
            <a:endParaRPr lang="fr-FR" dirty="0"/>
          </a:p>
          <a:p>
            <a:pPr lvl="1">
              <a:spcBef>
                <a:spcPts val="0"/>
              </a:spcBef>
            </a:pPr>
            <a:r>
              <a:rPr lang="fr-FR" dirty="0"/>
              <a:t>Agriculture de précision</a:t>
            </a:r>
          </a:p>
          <a:p>
            <a:pPr lvl="1">
              <a:spcBef>
                <a:spcPts val="0"/>
              </a:spcBef>
            </a:pPr>
            <a:r>
              <a:rPr lang="fr-FR" dirty="0" err="1"/>
              <a:t>Big</a:t>
            </a:r>
            <a:r>
              <a:rPr lang="fr-FR" dirty="0"/>
              <a:t> Data Agricole</a:t>
            </a:r>
          </a:p>
        </p:txBody>
      </p:sp>
      <p:sp>
        <p:nvSpPr>
          <p:cNvPr id="56" name="Espace réservé du texte 55"/>
          <p:cNvSpPr>
            <a:spLocks noGrp="1"/>
          </p:cNvSpPr>
          <p:nvPr>
            <p:ph type="body" sz="quarter" idx="19"/>
          </p:nvPr>
        </p:nvSpPr>
        <p:spPr>
          <a:xfrm>
            <a:off x="7270944" y="2247748"/>
            <a:ext cx="2966039" cy="1529650"/>
          </a:xfrm>
        </p:spPr>
        <p:txBody>
          <a:bodyPr/>
          <a:lstStyle/>
          <a:p>
            <a:r>
              <a:rPr lang="fr-FR" dirty="0" err="1"/>
              <a:t>co</a:t>
            </a:r>
            <a:r>
              <a:rPr lang="fr-FR" dirty="0"/>
              <a:t>-construction</a:t>
            </a:r>
          </a:p>
          <a:p>
            <a:pPr marL="138113" lvl="1" indent="-125413"/>
            <a:r>
              <a:rPr lang="fr-FR" dirty="0"/>
              <a:t>Investissement </a:t>
            </a:r>
            <a:br>
              <a:rPr lang="fr-FR" dirty="0"/>
            </a:br>
            <a:r>
              <a:rPr lang="fr-FR" dirty="0"/>
              <a:t>et </a:t>
            </a:r>
            <a:r>
              <a:rPr lang="fr-FR" dirty="0" err="1"/>
              <a:t>co</a:t>
            </a:r>
            <a:r>
              <a:rPr lang="fr-FR" dirty="0"/>
              <a:t>-gouvernance en partenariat </a:t>
            </a:r>
            <a:br>
              <a:rPr lang="fr-FR" dirty="0"/>
            </a:br>
            <a:r>
              <a:rPr lang="fr-FR" dirty="0"/>
              <a:t>avec nos coopératives  </a:t>
            </a:r>
          </a:p>
          <a:p>
            <a:pPr marL="138113" lvl="1" indent="-125413"/>
            <a:r>
              <a:rPr lang="fr-FR" dirty="0"/>
              <a:t>Coopération avec les leaders </a:t>
            </a:r>
            <a:br>
              <a:rPr lang="fr-FR" dirty="0"/>
            </a:br>
            <a:r>
              <a:rPr lang="fr-FR" dirty="0"/>
              <a:t>de </a:t>
            </a:r>
            <a:r>
              <a:rPr lang="fr-FR" dirty="0" err="1"/>
              <a:t>l’AgroBusiness</a:t>
            </a:r>
            <a:endParaRPr lang="fr-FR" dirty="0"/>
          </a:p>
        </p:txBody>
      </p:sp>
      <p:sp>
        <p:nvSpPr>
          <p:cNvPr id="57" name="Espace réservé du texte 56"/>
          <p:cNvSpPr>
            <a:spLocks noGrp="1"/>
          </p:cNvSpPr>
          <p:nvPr>
            <p:ph type="body" sz="quarter" idx="20"/>
          </p:nvPr>
        </p:nvSpPr>
        <p:spPr>
          <a:xfrm>
            <a:off x="7270944" y="4136839"/>
            <a:ext cx="2966039" cy="1067985"/>
          </a:xfrm>
        </p:spPr>
        <p:txBody>
          <a:bodyPr/>
          <a:lstStyle/>
          <a:p>
            <a:r>
              <a:rPr lang="fr-FR" dirty="0">
                <a:solidFill>
                  <a:schemeClr val="accent1">
                    <a:alpha val="50000"/>
                  </a:schemeClr>
                </a:solidFill>
              </a:rPr>
              <a:t>Innovation</a:t>
            </a:r>
          </a:p>
          <a:p>
            <a:pPr marL="138113" lvl="1" indent="-125413"/>
            <a:r>
              <a:rPr lang="fr-FR" dirty="0"/>
              <a:t>Identifier les innovateurs internes (</a:t>
            </a:r>
            <a:r>
              <a:rPr lang="fr-FR" dirty="0" err="1"/>
              <a:t>Intraprenariat</a:t>
            </a:r>
            <a:r>
              <a:rPr lang="fr-FR" dirty="0"/>
              <a:t>) et externes</a:t>
            </a:r>
          </a:p>
          <a:p>
            <a:pPr marL="138113" lvl="1" indent="-125413"/>
            <a:r>
              <a:rPr lang="fr-FR" dirty="0"/>
              <a:t>Bioline Innovation / Open Innovation :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4331953" y="3095731"/>
            <a:ext cx="1973326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5400" b="1" dirty="0">
                <a:solidFill>
                  <a:schemeClr val="accent5"/>
                </a:solidFill>
              </a:rPr>
              <a:t>4</a:t>
            </a:r>
          </a:p>
          <a:p>
            <a:pPr algn="ctr"/>
            <a:r>
              <a:rPr lang="fr-FR" sz="1200" b="1" dirty="0">
                <a:solidFill>
                  <a:schemeClr val="accent5"/>
                </a:solidFill>
              </a:rPr>
              <a:t>LEVIERS DE</a:t>
            </a:r>
            <a:br>
              <a:rPr lang="fr-FR" sz="1200" b="1" dirty="0">
                <a:solidFill>
                  <a:schemeClr val="accent5"/>
                </a:solidFill>
              </a:rPr>
            </a:br>
            <a:r>
              <a:rPr lang="fr-FR" sz="1200" b="1" dirty="0">
                <a:solidFill>
                  <a:schemeClr val="accent5"/>
                </a:solidFill>
              </a:rPr>
              <a:t>CROISSANCE</a:t>
            </a:r>
          </a:p>
        </p:txBody>
      </p:sp>
    </p:spTree>
    <p:extLst>
      <p:ext uri="{BB962C8B-B14F-4D97-AF65-F5344CB8AC3E}">
        <p14:creationId xmlns:p14="http://schemas.microsoft.com/office/powerpoint/2010/main" val="3644106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B6D16DD-C256-4B04-A918-58207F59D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5B1D-6E05-0848-BA33-04025B914E8B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57EEB7-5E62-4C2C-847A-DF23A78790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7263" y="2406949"/>
            <a:ext cx="2509604" cy="968333"/>
          </a:xfrm>
        </p:spPr>
        <p:txBody>
          <a:bodyPr/>
          <a:lstStyle/>
          <a:p>
            <a:r>
              <a:rPr lang="fr-FR" b="0" dirty="0"/>
              <a:t>Qualité sanitaire (résidus, mycotoxines…)</a:t>
            </a:r>
          </a:p>
          <a:p>
            <a:r>
              <a:rPr lang="fr-FR" b="0" dirty="0"/>
              <a:t>Qualités nutritionnelles</a:t>
            </a:r>
          </a:p>
          <a:p>
            <a:r>
              <a:rPr lang="fr-FR" b="0" dirty="0"/>
              <a:t>Diversité alimentaire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3DD6F48-BFB6-4507-AA59-652D29573D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37263" y="3572601"/>
            <a:ext cx="2509604" cy="1083749"/>
          </a:xfrm>
        </p:spPr>
        <p:txBody>
          <a:bodyPr/>
          <a:lstStyle/>
          <a:p>
            <a:r>
              <a:rPr lang="fr-FR" b="0" dirty="0"/>
              <a:t>Changement climatique</a:t>
            </a:r>
          </a:p>
          <a:p>
            <a:r>
              <a:rPr lang="fr-FR" b="0" dirty="0"/>
              <a:t>Sols</a:t>
            </a:r>
          </a:p>
          <a:p>
            <a:r>
              <a:rPr lang="fr-FR" b="0" dirty="0"/>
              <a:t>Biodiversité</a:t>
            </a:r>
          </a:p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78BC6ED-84E9-4300-B33E-EF3B7ED57DD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37263" y="4669918"/>
            <a:ext cx="2509604" cy="1083749"/>
          </a:xfrm>
        </p:spPr>
        <p:txBody>
          <a:bodyPr/>
          <a:lstStyle/>
          <a:p>
            <a:r>
              <a:rPr lang="fr-FR" b="0" dirty="0"/>
              <a:t>Juste rémunération &amp; équité</a:t>
            </a:r>
          </a:p>
          <a:p>
            <a:r>
              <a:rPr lang="fr-FR" b="0" dirty="0"/>
              <a:t>Robustesse &amp; résilience du revenu</a:t>
            </a:r>
          </a:p>
          <a:p>
            <a:r>
              <a:rPr lang="fr-FR" b="0" dirty="0"/>
              <a:t>QVT (temps de travail, EPI, UX…)</a:t>
            </a:r>
          </a:p>
          <a:p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F8B89B0-06E6-459B-895D-F2D1B6E0B27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14971" y="3469548"/>
            <a:ext cx="1693044" cy="238902"/>
          </a:xfrm>
        </p:spPr>
        <p:txBody>
          <a:bodyPr/>
          <a:lstStyle/>
          <a:p>
            <a:r>
              <a:rPr lang="fr-FR" dirty="0"/>
              <a:t>ALIMENTATION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1C61E2E-214D-4974-9D18-BBADD5530B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58495" y="4762892"/>
            <a:ext cx="1668984" cy="238902"/>
          </a:xfrm>
        </p:spPr>
        <p:txBody>
          <a:bodyPr/>
          <a:lstStyle/>
          <a:p>
            <a:r>
              <a:rPr lang="fr-FR" dirty="0"/>
              <a:t>AGRICULTEUR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D7E5DD4-73DA-4C67-AC21-D7ACB6AC66E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30888" y="4762892"/>
            <a:ext cx="1668984" cy="238902"/>
          </a:xfrm>
        </p:spPr>
        <p:txBody>
          <a:bodyPr/>
          <a:lstStyle/>
          <a:p>
            <a:r>
              <a:rPr lang="fr-FR" dirty="0"/>
              <a:t>ENVIRONNEMENT</a:t>
            </a:r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8052D6C2-9318-434B-A665-3762D1236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" name="Espace réservé pour une image  5">
            <a:extLst>
              <a:ext uri="{FF2B5EF4-FFF2-40B4-BE49-F238E27FC236}">
                <a16:creationId xmlns:a16="http://schemas.microsoft.com/office/drawing/2014/main" id="{8B314EFF-8D35-4D72-ADB4-81462945882D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0723" y="2245810"/>
            <a:ext cx="526297" cy="947335"/>
          </a:xfrm>
        </p:spPr>
      </p:pic>
      <p:pic>
        <p:nvPicPr>
          <p:cNvPr id="14" name="Espace réservé pour une image  27">
            <a:extLst>
              <a:ext uri="{FF2B5EF4-FFF2-40B4-BE49-F238E27FC236}">
                <a16:creationId xmlns:a16="http://schemas.microsoft.com/office/drawing/2014/main" id="{A957B62E-8E7E-4626-9158-6BCC060F4C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" r="134"/>
          <a:stretch>
            <a:fillRect/>
          </a:stretch>
        </p:blipFill>
        <p:spPr>
          <a:xfrm>
            <a:off x="5976856" y="3551789"/>
            <a:ext cx="653140" cy="654895"/>
          </a:xfrm>
          <a:prstGeom prst="rect">
            <a:avLst/>
          </a:prstGeom>
        </p:spPr>
      </p:pic>
      <p:pic>
        <p:nvPicPr>
          <p:cNvPr id="15" name="Espace réservé pour une image  12">
            <a:extLst>
              <a:ext uri="{FF2B5EF4-FFF2-40B4-BE49-F238E27FC236}">
                <a16:creationId xmlns:a16="http://schemas.microsoft.com/office/drawing/2014/main" id="{BB1E71CA-9025-4629-AA46-24AA2CCD61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974" b="-25974"/>
          <a:stretch/>
        </p:blipFill>
        <p:spPr>
          <a:xfrm>
            <a:off x="5869530" y="4612043"/>
            <a:ext cx="879475" cy="87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04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Bioline 2030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4E942-6822-AF4C-A480-3BE52764660B}" type="slidenum">
              <a:rPr lang="fr-FR" smtClean="0"/>
              <a:t>6</a:t>
            </a:fld>
            <a:endParaRPr lang="fr-FR"/>
          </a:p>
        </p:txBody>
      </p:sp>
      <p:pic>
        <p:nvPicPr>
          <p:cNvPr id="1026" name="Picture 2" descr="C:\Users\6901285\Downloads\Charte Bioline Assemblages + éléments - 2019\9 - Pictos\Pictos\BIO-Pictos-22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9" t="13796" r="32433" b="30669"/>
          <a:stretch/>
        </p:blipFill>
        <p:spPr bwMode="auto">
          <a:xfrm>
            <a:off x="3168681" y="2798127"/>
            <a:ext cx="1326742" cy="216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6901285\Downloads\Charte Bioline Assemblages + éléments - 2019\9 - Pictos\Pictos\BIO-Pictos-26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6" t="11224" r="31366" b="32657"/>
          <a:stretch/>
        </p:blipFill>
        <p:spPr bwMode="auto">
          <a:xfrm>
            <a:off x="7959415" y="2320851"/>
            <a:ext cx="1887874" cy="261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6901285\Downloads\Charte Bioline Assemblages + éléments - 2019\9 - Pictos\Pictos\BIO-Pictos-18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3" r="22890" b="31953"/>
          <a:stretch/>
        </p:blipFill>
        <p:spPr bwMode="auto">
          <a:xfrm flipH="1">
            <a:off x="796826" y="2675492"/>
            <a:ext cx="1756820" cy="217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6901285\Downloads\Charte Bioline Assemblages + éléments - 2019\9 - Pictos\Pictos\BIO-Pictos-21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2" t="10768" r="23710" b="33188"/>
          <a:stretch/>
        </p:blipFill>
        <p:spPr bwMode="auto">
          <a:xfrm>
            <a:off x="5093732" y="2438491"/>
            <a:ext cx="2234606" cy="245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necteur droit avec flèche 3"/>
          <p:cNvCxnSpPr/>
          <p:nvPr/>
        </p:nvCxnSpPr>
        <p:spPr>
          <a:xfrm>
            <a:off x="2553644" y="2798127"/>
            <a:ext cx="615035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4591354" y="2878317"/>
            <a:ext cx="615035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7328336" y="2878317"/>
            <a:ext cx="615035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4"/>
          <p:cNvSpPr txBox="1">
            <a:spLocks/>
          </p:cNvSpPr>
          <p:nvPr/>
        </p:nvSpPr>
        <p:spPr>
          <a:xfrm>
            <a:off x="1005372" y="1334871"/>
            <a:ext cx="8651975" cy="349702"/>
          </a:xfrm>
          <a:prstGeom prst="rect">
            <a:avLst/>
          </a:prstGeom>
        </p:spPr>
        <p:txBody>
          <a:bodyPr vert="horz" wrap="square" lIns="0" tIns="36000" rIns="0" bIns="36000" rtlCol="0">
            <a:spAutoFit/>
          </a:bodyPr>
          <a:lstStyle>
            <a:lvl1pPr marL="0" indent="0" algn="l" defTabSz="801929" rtl="0" eaLnBrk="1" latinLnBrk="0" hangingPunct="1">
              <a:lnSpc>
                <a:spcPct val="90000"/>
              </a:lnSpc>
              <a:spcBef>
                <a:spcPts val="877"/>
              </a:spcBef>
              <a:buFontTx/>
              <a:buNone/>
              <a:defRPr sz="3200" b="1" i="0" kern="1200" cap="all" baseline="0">
                <a:solidFill>
                  <a:srgbClr val="C5AA75"/>
                </a:solidFill>
                <a:latin typeface="+mj-lt"/>
                <a:ea typeface="Arial Normal" charset="0"/>
                <a:cs typeface="Arial Normal" charset="0"/>
              </a:defRPr>
            </a:lvl1pPr>
            <a:lvl2pPr marL="0" indent="0" algn="l" defTabSz="801929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Tx/>
              <a:buNone/>
              <a:tabLst/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700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Tx/>
              <a:buNone/>
              <a:tabLst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0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Tx/>
              <a:buNone/>
              <a:tabLst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00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Tx/>
              <a:buNone/>
              <a:tabLst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sz="2000" dirty="0">
                <a:solidFill>
                  <a:srgbClr val="C6AB76"/>
                </a:solidFill>
              </a:rPr>
              <a:t>Les enjeux business de demain</a:t>
            </a:r>
          </a:p>
        </p:txBody>
      </p:sp>
      <p:cxnSp>
        <p:nvCxnSpPr>
          <p:cNvPr id="18" name="Connecteur droit avec flèche 17"/>
          <p:cNvCxnSpPr/>
          <p:nvPr/>
        </p:nvCxnSpPr>
        <p:spPr>
          <a:xfrm flipH="1">
            <a:off x="7304639" y="5200133"/>
            <a:ext cx="615035" cy="0"/>
          </a:xfrm>
          <a:prstGeom prst="straightConnector1">
            <a:avLst/>
          </a:prstGeom>
          <a:ln w="76200">
            <a:solidFill>
              <a:srgbClr val="6F519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H="1">
            <a:off x="4631825" y="5305653"/>
            <a:ext cx="615035" cy="0"/>
          </a:xfrm>
          <a:prstGeom prst="straightConnector1">
            <a:avLst/>
          </a:prstGeom>
          <a:ln w="76200">
            <a:solidFill>
              <a:srgbClr val="6F519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H="1">
            <a:off x="2594114" y="5305653"/>
            <a:ext cx="615035" cy="0"/>
          </a:xfrm>
          <a:prstGeom prst="straightConnector1">
            <a:avLst/>
          </a:prstGeom>
          <a:ln w="76200">
            <a:solidFill>
              <a:srgbClr val="6F519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exte 4"/>
          <p:cNvSpPr txBox="1">
            <a:spLocks/>
          </p:cNvSpPr>
          <p:nvPr/>
        </p:nvSpPr>
        <p:spPr>
          <a:xfrm>
            <a:off x="1005372" y="2159850"/>
            <a:ext cx="5876691" cy="322002"/>
          </a:xfrm>
          <a:prstGeom prst="rect">
            <a:avLst/>
          </a:prstGeom>
        </p:spPr>
        <p:txBody>
          <a:bodyPr vert="horz" wrap="square" lIns="0" tIns="36000" rIns="0" bIns="36000" rtlCol="0">
            <a:spAutoFit/>
          </a:bodyPr>
          <a:lstStyle>
            <a:lvl1pPr marL="0" indent="0" algn="l" defTabSz="801929" rtl="0" eaLnBrk="1" latinLnBrk="0" hangingPunct="1">
              <a:lnSpc>
                <a:spcPct val="90000"/>
              </a:lnSpc>
              <a:spcBef>
                <a:spcPts val="877"/>
              </a:spcBef>
              <a:buFontTx/>
              <a:buNone/>
              <a:defRPr sz="3200" b="1" i="0" kern="1200" cap="all" baseline="0">
                <a:solidFill>
                  <a:srgbClr val="C5AA75"/>
                </a:solidFill>
                <a:latin typeface="+mj-lt"/>
                <a:ea typeface="Arial Normal" charset="0"/>
                <a:cs typeface="Arial Normal" charset="0"/>
              </a:defRPr>
            </a:lvl1pPr>
            <a:lvl2pPr marL="0" indent="0" algn="l" defTabSz="801929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Tx/>
              <a:buNone/>
              <a:tabLst/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700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Tx/>
              <a:buNone/>
              <a:tabLst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0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Tx/>
              <a:buNone/>
              <a:tabLst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00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Tx/>
              <a:buNone/>
              <a:tabLst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>
                <a:solidFill>
                  <a:srgbClr val="009680"/>
                </a:solidFill>
              </a:rPr>
              <a:t>De la fourche a la fourchette </a:t>
            </a:r>
          </a:p>
        </p:txBody>
      </p:sp>
      <p:sp>
        <p:nvSpPr>
          <p:cNvPr id="23" name="Espace réservé du texte 4"/>
          <p:cNvSpPr txBox="1">
            <a:spLocks/>
          </p:cNvSpPr>
          <p:nvPr/>
        </p:nvSpPr>
        <p:spPr>
          <a:xfrm>
            <a:off x="3970598" y="5504630"/>
            <a:ext cx="5876691" cy="322002"/>
          </a:xfrm>
          <a:prstGeom prst="rect">
            <a:avLst/>
          </a:prstGeom>
        </p:spPr>
        <p:txBody>
          <a:bodyPr vert="horz" wrap="square" lIns="0" tIns="36000" rIns="0" bIns="36000" rtlCol="0">
            <a:spAutoFit/>
          </a:bodyPr>
          <a:lstStyle>
            <a:lvl1pPr marL="0" indent="0" algn="l" defTabSz="801929" rtl="0" eaLnBrk="1" latinLnBrk="0" hangingPunct="1">
              <a:lnSpc>
                <a:spcPct val="90000"/>
              </a:lnSpc>
              <a:spcBef>
                <a:spcPts val="877"/>
              </a:spcBef>
              <a:buFontTx/>
              <a:buNone/>
              <a:defRPr sz="3200" b="1" i="0" kern="1200" cap="all" baseline="0">
                <a:solidFill>
                  <a:srgbClr val="C5AA75"/>
                </a:solidFill>
                <a:latin typeface="+mj-lt"/>
                <a:ea typeface="Arial Normal" charset="0"/>
                <a:cs typeface="Arial Normal" charset="0"/>
              </a:defRPr>
            </a:lvl1pPr>
            <a:lvl2pPr marL="0" indent="0" algn="l" defTabSz="801929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Tx/>
              <a:buNone/>
              <a:tabLst/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700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Tx/>
              <a:buNone/>
              <a:tabLst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0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Tx/>
              <a:buNone/>
              <a:tabLst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00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Tx/>
              <a:buNone/>
              <a:tabLst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800" dirty="0">
                <a:solidFill>
                  <a:srgbClr val="6F5191"/>
                </a:solidFill>
              </a:rPr>
              <a:t>Du consommateur a l’agriculteur </a:t>
            </a:r>
          </a:p>
        </p:txBody>
      </p:sp>
    </p:spTree>
    <p:extLst>
      <p:ext uri="{BB962C8B-B14F-4D97-AF65-F5344CB8AC3E}">
        <p14:creationId xmlns:p14="http://schemas.microsoft.com/office/powerpoint/2010/main" val="3497959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52A919-8AF4-4078-99B9-CB8EBAD98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84" y="597839"/>
            <a:ext cx="4822017" cy="331817"/>
          </a:xfrm>
        </p:spPr>
        <p:txBody>
          <a:bodyPr/>
          <a:lstStyle/>
          <a:p>
            <a:r>
              <a:rPr lang="fr-FR" b="1" dirty="0"/>
              <a:t>les 4 activités clés de la 3</a:t>
            </a:r>
            <a:r>
              <a:rPr lang="fr-FR" b="1" baseline="30000" dirty="0"/>
              <a:t>e</a:t>
            </a:r>
            <a:r>
              <a:rPr lang="fr-FR" b="1" dirty="0"/>
              <a:t> voie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F0F5ED6-3B3D-40AA-9D03-9D664F62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4E942-6822-AF4C-A480-3BE52764660B}" type="slidenum">
              <a:rPr lang="fr-FR" smtClean="0"/>
              <a:t>7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9AABCB4-D61F-49A4-A897-346E831DE4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8825" y="2247749"/>
            <a:ext cx="2966039" cy="1001813"/>
          </a:xfrm>
        </p:spPr>
        <p:txBody>
          <a:bodyPr/>
          <a:lstStyle/>
          <a:p>
            <a:r>
              <a:rPr lang="fr-FR" dirty="0"/>
              <a:t>Accompagnement à 360° de l’exploitation agricole</a:t>
            </a:r>
          </a:p>
          <a:p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A90542E-B173-4D45-A195-5748899B471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8824" y="4915160"/>
            <a:ext cx="2966039" cy="1001813"/>
          </a:xfrm>
        </p:spPr>
        <p:txBody>
          <a:bodyPr/>
          <a:lstStyle/>
          <a:p>
            <a:r>
              <a:rPr lang="fr-FR" dirty="0">
                <a:solidFill>
                  <a:srgbClr val="009681"/>
                </a:solidFill>
              </a:rPr>
              <a:t>Sourcer La meilleure offre de produit/service pour chaque segment</a:t>
            </a:r>
          </a:p>
          <a:p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E7224FC4-790F-4CD8-A9AA-5761F5CF484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75743" y="2247749"/>
            <a:ext cx="2966039" cy="1223412"/>
          </a:xfrm>
        </p:spPr>
        <p:txBody>
          <a:bodyPr/>
          <a:lstStyle/>
          <a:p>
            <a:r>
              <a:rPr lang="fr-FR" dirty="0">
                <a:solidFill>
                  <a:srgbClr val="C6AB76"/>
                </a:solidFill>
              </a:rPr>
              <a:t>segmentation et différenciation DES OFFRES / exploitation – territoire – filière</a:t>
            </a:r>
          </a:p>
          <a:p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52207CEC-6291-4C9C-81AA-4E33E6C864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75744" y="4915160"/>
            <a:ext cx="2966039" cy="886397"/>
          </a:xfrm>
        </p:spPr>
        <p:txBody>
          <a:bodyPr/>
          <a:lstStyle/>
          <a:p>
            <a:r>
              <a:rPr lang="fr-FR" dirty="0">
                <a:solidFill>
                  <a:schemeClr val="accent1">
                    <a:alpha val="50000"/>
                  </a:schemeClr>
                </a:solidFill>
              </a:rPr>
              <a:t>Retro ingénierie d’itinéraires techniques / bénéfices consommateur  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850CC03-095C-4B67-86EE-CF403F2A6F0E}"/>
              </a:ext>
            </a:extLst>
          </p:cNvPr>
          <p:cNvSpPr txBox="1"/>
          <p:nvPr/>
        </p:nvSpPr>
        <p:spPr>
          <a:xfrm>
            <a:off x="4524928" y="3370993"/>
            <a:ext cx="1618091" cy="729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3859" b="1" dirty="0">
                <a:solidFill>
                  <a:schemeClr val="accent5"/>
                </a:solidFill>
              </a:rPr>
              <a:t>4</a:t>
            </a:r>
          </a:p>
          <a:p>
            <a:pPr algn="ctr"/>
            <a:r>
              <a:rPr lang="fr-FR" sz="1052" b="1" dirty="0">
                <a:solidFill>
                  <a:schemeClr val="accent5"/>
                </a:solidFill>
              </a:rPr>
              <a:t>ACTIVITES CLES</a:t>
            </a:r>
          </a:p>
        </p:txBody>
      </p:sp>
    </p:spTree>
    <p:extLst>
      <p:ext uri="{BB962C8B-B14F-4D97-AF65-F5344CB8AC3E}">
        <p14:creationId xmlns:p14="http://schemas.microsoft.com/office/powerpoint/2010/main" val="2959869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ABC3CC-2793-4211-A408-21379F03C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84" y="597839"/>
            <a:ext cx="5240977" cy="331817"/>
          </a:xfrm>
        </p:spPr>
        <p:txBody>
          <a:bodyPr/>
          <a:lstStyle/>
          <a:p>
            <a:r>
              <a:rPr lang="fr-FR" b="1" dirty="0"/>
              <a:t>les 4 ressources clés de la 3</a:t>
            </a:r>
            <a:r>
              <a:rPr lang="fr-FR" b="1" baseline="30000" dirty="0"/>
              <a:t>e</a:t>
            </a:r>
            <a:r>
              <a:rPr lang="fr-FR" b="1" dirty="0"/>
              <a:t> voie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46E553C-6855-4A8A-ADD6-60823F7C5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4E942-6822-AF4C-A480-3BE52764660B}" type="slidenum">
              <a:rPr lang="fr-FR" smtClean="0"/>
              <a:t>8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FA35711-9B73-48F9-87B1-BBDF412180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8825" y="2247750"/>
            <a:ext cx="2966039" cy="558614"/>
          </a:xfrm>
        </p:spPr>
        <p:txBody>
          <a:bodyPr/>
          <a:lstStyle/>
          <a:p>
            <a:r>
              <a:rPr lang="fr-FR" dirty="0"/>
              <a:t>BIOSOLUTIONS</a:t>
            </a:r>
          </a:p>
          <a:p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242B1059-721B-45FE-BC2B-16C3E83338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8825" y="5139896"/>
            <a:ext cx="2966039" cy="780214"/>
          </a:xfrm>
        </p:spPr>
        <p:txBody>
          <a:bodyPr/>
          <a:lstStyle/>
          <a:p>
            <a:r>
              <a:rPr lang="fr-FR" dirty="0">
                <a:solidFill>
                  <a:srgbClr val="009681"/>
                </a:solidFill>
              </a:rPr>
              <a:t>ALLOTEMENT, TRACABILITE &amp; CERTIFICATION</a:t>
            </a:r>
          </a:p>
          <a:p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044A2608-9174-4885-B1A4-D4323EFC479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70944" y="2247750"/>
            <a:ext cx="2966039" cy="780214"/>
          </a:xfrm>
        </p:spPr>
        <p:txBody>
          <a:bodyPr/>
          <a:lstStyle/>
          <a:p>
            <a:r>
              <a:rPr lang="fr-FR" dirty="0">
                <a:solidFill>
                  <a:srgbClr val="C6AB76"/>
                </a:solidFill>
              </a:rPr>
              <a:t>AGRICULTURE DE PRECISION</a:t>
            </a:r>
          </a:p>
          <a:p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59BE6591-18B0-4437-96F4-BFC4919FC0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70944" y="3978809"/>
            <a:ext cx="2966039" cy="1551194"/>
          </a:xfrm>
        </p:spPr>
        <p:txBody>
          <a:bodyPr/>
          <a:lstStyle/>
          <a:p>
            <a:r>
              <a:rPr lang="fr-FR" dirty="0">
                <a:solidFill>
                  <a:schemeClr val="accent1">
                    <a:alpha val="50000"/>
                  </a:schemeClr>
                </a:solidFill>
              </a:rPr>
              <a:t>EVALUATION généralisée DE NOS OFFRES / « MEILLEURS TECHNIQUES DISPONIBLES » pour : Alimentation, environnement, agriculteur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AF0C888-1209-4A7C-A643-27B9FBFF064B}"/>
              </a:ext>
            </a:extLst>
          </p:cNvPr>
          <p:cNvSpPr txBox="1"/>
          <p:nvPr/>
        </p:nvSpPr>
        <p:spPr>
          <a:xfrm>
            <a:off x="4524928" y="3370993"/>
            <a:ext cx="1618091" cy="729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sz="3859" b="1" dirty="0">
                <a:solidFill>
                  <a:schemeClr val="accent5"/>
                </a:solidFill>
              </a:rPr>
              <a:t>4</a:t>
            </a:r>
          </a:p>
          <a:p>
            <a:pPr algn="ctr"/>
            <a:r>
              <a:rPr lang="fr-FR" sz="1052" b="1" dirty="0">
                <a:solidFill>
                  <a:schemeClr val="accent5"/>
                </a:solidFill>
              </a:rPr>
              <a:t>RESSOURCES CLES</a:t>
            </a:r>
          </a:p>
        </p:txBody>
      </p:sp>
    </p:spTree>
    <p:extLst>
      <p:ext uri="{BB962C8B-B14F-4D97-AF65-F5344CB8AC3E}">
        <p14:creationId xmlns:p14="http://schemas.microsoft.com/office/powerpoint/2010/main" val="3625756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manifesto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20889" y="2852059"/>
            <a:ext cx="9527822" cy="21509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6388" tIns="36388" rIns="36388" bIns="36388" numCol="1" spcCol="38100" rtlCol="0" anchor="t">
            <a:spAutoFit/>
          </a:bodyPr>
          <a:lstStyle/>
          <a:p>
            <a:pPr algn="ctr" defTabSz="727801" hangingPunct="0">
              <a:lnSpc>
                <a:spcPct val="150000"/>
              </a:lnSpc>
            </a:pPr>
            <a:r>
              <a:rPr lang="fr-FR" i="1" dirty="0">
                <a:sym typeface="Arial"/>
              </a:rPr>
              <a:t>En synthèse, la 3</a:t>
            </a:r>
            <a:r>
              <a:rPr lang="fr-FR" i="1" baseline="30000" dirty="0">
                <a:sym typeface="Arial"/>
              </a:rPr>
              <a:t>e</a:t>
            </a:r>
            <a:r>
              <a:rPr lang="fr-FR" i="1" dirty="0">
                <a:sym typeface="Arial"/>
              </a:rPr>
              <a:t> voie de l’Agriculture c’est </a:t>
            </a:r>
          </a:p>
          <a:p>
            <a:pPr algn="ctr" defTabSz="727801" hangingPunct="0">
              <a:lnSpc>
                <a:spcPct val="150000"/>
              </a:lnSpc>
            </a:pPr>
            <a:r>
              <a:rPr lang="fr-FR" i="1" dirty="0">
                <a:sym typeface="Arial"/>
              </a:rPr>
              <a:t>une Agriculture de la </a:t>
            </a:r>
            <a:r>
              <a:rPr lang="fr-FR" i="1" dirty="0"/>
              <a:t>fonctionnalité, </a:t>
            </a:r>
          </a:p>
          <a:p>
            <a:pPr algn="ctr" defTabSz="727801" hangingPunct="0">
              <a:lnSpc>
                <a:spcPct val="150000"/>
              </a:lnSpc>
            </a:pPr>
            <a:r>
              <a:rPr lang="fr-FR" i="1" dirty="0"/>
              <a:t>leader de filières responsables, </a:t>
            </a:r>
          </a:p>
          <a:p>
            <a:pPr algn="ctr" defTabSz="727801" hangingPunct="0">
              <a:lnSpc>
                <a:spcPct val="150000"/>
              </a:lnSpc>
            </a:pPr>
            <a:r>
              <a:rPr lang="fr-FR" i="1" dirty="0"/>
              <a:t>qui se fixe des objectifs de résultats centrés sur les besoins du consommateur-client-citoyen, </a:t>
            </a:r>
          </a:p>
          <a:p>
            <a:pPr algn="ctr" defTabSz="727801" hangingPunct="0">
              <a:lnSpc>
                <a:spcPct val="150000"/>
              </a:lnSpc>
            </a:pPr>
            <a:r>
              <a:rPr lang="fr-FR" i="1" dirty="0"/>
              <a:t>qui prouve et valorise les bénéfices qu’elle lui délivre.</a:t>
            </a:r>
            <a:endParaRPr lang="fr-FR" i="1"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454734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hème Office">
  <a:themeElements>
    <a:clrScheme name="Personnalisée 55">
      <a:dk1>
        <a:srgbClr val="000000"/>
      </a:dk1>
      <a:lt1>
        <a:srgbClr val="FFFFFF"/>
      </a:lt1>
      <a:dk2>
        <a:srgbClr val="575E61"/>
      </a:dk2>
      <a:lt2>
        <a:srgbClr val="E7E6E6"/>
      </a:lt2>
      <a:accent1>
        <a:srgbClr val="009681"/>
      </a:accent1>
      <a:accent2>
        <a:srgbClr val="C6AA76"/>
      </a:accent2>
      <a:accent3>
        <a:srgbClr val="6F50A5"/>
      </a:accent3>
      <a:accent4>
        <a:srgbClr val="ECEDEE"/>
      </a:accent4>
      <a:accent5>
        <a:srgbClr val="575E61"/>
      </a:accent5>
      <a:accent6>
        <a:srgbClr val="0096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13058</TotalTime>
  <Words>363</Words>
  <Application>Microsoft Office PowerPoint</Application>
  <PresentationFormat>Personnalisé</PresentationFormat>
  <Paragraphs>96</Paragraphs>
  <Slides>9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.LucidaGrandeUI</vt:lpstr>
      <vt:lpstr>Arial</vt:lpstr>
      <vt:lpstr>Arial Normal</vt:lpstr>
      <vt:lpstr>Thème Office</vt:lpstr>
      <vt:lpstr>Présentation PowerPoint</vt:lpstr>
      <vt:lpstr>AXES Stratégiques « 2025 BY INVIVO »</vt:lpstr>
      <vt:lpstr>AUJOURD’HUI BIOLINE C’EST…</vt:lpstr>
      <vt:lpstr>les 4 leviers de croissance</vt:lpstr>
      <vt:lpstr>Présentation PowerPoint</vt:lpstr>
      <vt:lpstr>Présentation PowerPoint</vt:lpstr>
      <vt:lpstr>les 4 activités clés de la 3e voie</vt:lpstr>
      <vt:lpstr>les 4 ressources clés de la 3e voie</vt:lpstr>
      <vt:lpstr>manifesto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Olivier DESCROIZETTE</cp:lastModifiedBy>
  <cp:revision>242</cp:revision>
  <cp:lastPrinted>2019-03-19T07:27:03Z</cp:lastPrinted>
  <dcterms:created xsi:type="dcterms:W3CDTF">2019-01-23T09:26:45Z</dcterms:created>
  <dcterms:modified xsi:type="dcterms:W3CDTF">2019-11-26T10:13:59Z</dcterms:modified>
</cp:coreProperties>
</file>