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theme/theme10.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0.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3" r:id="rId5"/>
    <p:sldMasterId id="2147483650" r:id="rId6"/>
    <p:sldMasterId id="2147483668" r:id="rId7"/>
    <p:sldMasterId id="2147483652" r:id="rId8"/>
    <p:sldMasterId id="2147483654" r:id="rId9"/>
    <p:sldMasterId id="2147483695" r:id="rId10"/>
    <p:sldMasterId id="2147483697" r:id="rId11"/>
    <p:sldMasterId id="2147483699" r:id="rId12"/>
    <p:sldMasterId id="2147483710" r:id="rId13"/>
    <p:sldMasterId id="2147483712" r:id="rId14"/>
  </p:sldMasterIdLst>
  <p:notesMasterIdLst>
    <p:notesMasterId r:id="rId33"/>
  </p:notesMasterIdLst>
  <p:sldIdLst>
    <p:sldId id="263" r:id="rId15"/>
    <p:sldId id="280" r:id="rId16"/>
    <p:sldId id="282" r:id="rId17"/>
    <p:sldId id="278" r:id="rId18"/>
    <p:sldId id="281" r:id="rId19"/>
    <p:sldId id="286" r:id="rId20"/>
    <p:sldId id="267" r:id="rId21"/>
    <p:sldId id="264" r:id="rId22"/>
    <p:sldId id="265" r:id="rId23"/>
    <p:sldId id="268" r:id="rId24"/>
    <p:sldId id="269" r:id="rId25"/>
    <p:sldId id="284" r:id="rId26"/>
    <p:sldId id="287" r:id="rId27"/>
    <p:sldId id="285" r:id="rId28"/>
    <p:sldId id="283" r:id="rId29"/>
    <p:sldId id="288" r:id="rId30"/>
    <p:sldId id="292" r:id="rId31"/>
    <p:sldId id="291"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3239">
          <p15:clr>
            <a:srgbClr val="A4A3A4"/>
          </p15:clr>
        </p15:guide>
        <p15:guide id="3" orient="horz" pos="1620">
          <p15:clr>
            <a:srgbClr val="A4A3A4"/>
          </p15:clr>
        </p15:guide>
        <p15:guide id="4" pos="5714">
          <p15:clr>
            <a:srgbClr val="A4A3A4"/>
          </p15:clr>
        </p15:guide>
        <p15:guide id="5" pos="2880">
          <p15:clr>
            <a:srgbClr val="A4A3A4"/>
          </p15:clr>
        </p15:guide>
        <p15:guide id="6">
          <p15:clr>
            <a:srgbClr val="A4A3A4"/>
          </p15:clr>
        </p15:guide>
        <p15:guide id="7" pos="20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1E"/>
    <a:srgbClr val="C19169"/>
    <a:srgbClr val="AFC5C7"/>
    <a:srgbClr val="FFE1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75542" autoAdjust="0"/>
  </p:normalViewPr>
  <p:slideViewPr>
    <p:cSldViewPr snapToObjects="1">
      <p:cViewPr varScale="1">
        <p:scale>
          <a:sx n="111" d="100"/>
          <a:sy n="111" d="100"/>
        </p:scale>
        <p:origin x="606" y="96"/>
      </p:cViewPr>
      <p:guideLst>
        <p:guide orient="horz"/>
        <p:guide orient="horz" pos="3239"/>
        <p:guide orient="horz" pos="1620"/>
        <p:guide pos="5714"/>
        <p:guide pos="2880"/>
        <p:guide/>
        <p:guide pos="2064"/>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baseline="0">
                <a:solidFill>
                  <a:schemeClr val="dk1">
                    <a:lumMod val="65000"/>
                    <a:lumOff val="35000"/>
                  </a:schemeClr>
                </a:solidFill>
                <a:effectLst/>
                <a:latin typeface="+mn-lt"/>
                <a:ea typeface="+mn-ea"/>
                <a:cs typeface="+mn-cs"/>
              </a:defRPr>
            </a:pPr>
            <a:r>
              <a:rPr lang="fr-FR" sz="2400" dirty="0"/>
              <a:t>% </a:t>
            </a:r>
            <a:r>
              <a:rPr lang="fr-FR" sz="2400" dirty="0" smtClean="0"/>
              <a:t>surface irriguée</a:t>
            </a:r>
            <a:endParaRPr lang="fr-FR" sz="2400" dirty="0"/>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effectLst/>
              <a:latin typeface="+mn-lt"/>
              <a:ea typeface="+mn-ea"/>
              <a:cs typeface="+mn-cs"/>
            </a:defRPr>
          </a:pPr>
          <a:endParaRPr lang="fr-FR"/>
        </a:p>
      </c:txPr>
    </c:title>
    <c:autoTitleDeleted val="0"/>
    <c:plotArea>
      <c:layout/>
      <c:barChart>
        <c:barDir val="col"/>
        <c:grouping val="clustered"/>
        <c:varyColors val="0"/>
        <c:ser>
          <c:idx val="0"/>
          <c:order val="0"/>
          <c:tx>
            <c:strRef>
              <c:f>'[Evolution irrigation 2018-2024.xlsx]Sheet1'!$B$1</c:f>
              <c:strCache>
                <c:ptCount val="1"/>
                <c:pt idx="0">
                  <c:v>% irrigué</c:v>
                </c:pt>
              </c:strCache>
            </c:strRef>
          </c:tx>
          <c:spPr>
            <a:solidFill>
              <a:schemeClr val="accent5"/>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'[Evolution irrigation 2018-2024.xlsx]Sheet1'!$A$2:$A$4</c:f>
              <c:numCache>
                <c:formatCode>General</c:formatCode>
                <c:ptCount val="3"/>
                <c:pt idx="0">
                  <c:v>2018</c:v>
                </c:pt>
                <c:pt idx="1">
                  <c:v>2020</c:v>
                </c:pt>
                <c:pt idx="2">
                  <c:v>2024</c:v>
                </c:pt>
              </c:numCache>
            </c:numRef>
          </c:cat>
          <c:val>
            <c:numRef>
              <c:f>'[Evolution irrigation 2018-2024.xlsx]Sheet1'!$B$2:$B$4</c:f>
              <c:numCache>
                <c:formatCode>0%</c:formatCode>
                <c:ptCount val="3"/>
                <c:pt idx="0">
                  <c:v>0.33</c:v>
                </c:pt>
                <c:pt idx="1">
                  <c:v>0.42</c:v>
                </c:pt>
                <c:pt idx="2">
                  <c:v>0.5</c:v>
                </c:pt>
              </c:numCache>
            </c:numRef>
          </c:val>
          <c:extLst>
            <c:ext xmlns:c16="http://schemas.microsoft.com/office/drawing/2014/chart" uri="{C3380CC4-5D6E-409C-BE32-E72D297353CC}">
              <c16:uniqueId val="{00000000-84C2-424C-95E8-FD1BC2AE3AB8}"/>
            </c:ext>
          </c:extLst>
        </c:ser>
        <c:dLbls>
          <c:dLblPos val="inEnd"/>
          <c:showLegendKey val="0"/>
          <c:showVal val="1"/>
          <c:showCatName val="0"/>
          <c:showSerName val="0"/>
          <c:showPercent val="0"/>
          <c:showBubbleSize val="0"/>
        </c:dLbls>
        <c:gapWidth val="41"/>
        <c:axId val="366283544"/>
        <c:axId val="366284200"/>
      </c:barChart>
      <c:catAx>
        <c:axId val="3662835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effectLst/>
                <a:latin typeface="+mn-lt"/>
                <a:ea typeface="+mn-ea"/>
                <a:cs typeface="+mn-cs"/>
              </a:defRPr>
            </a:pPr>
            <a:endParaRPr lang="fr-FR"/>
          </a:p>
        </c:txPr>
        <c:crossAx val="366284200"/>
        <c:crosses val="autoZero"/>
        <c:auto val="1"/>
        <c:lblAlgn val="ctr"/>
        <c:lblOffset val="100"/>
        <c:noMultiLvlLbl val="0"/>
      </c:catAx>
      <c:valAx>
        <c:axId val="366284200"/>
        <c:scaling>
          <c:orientation val="minMax"/>
        </c:scaling>
        <c:delete val="1"/>
        <c:axPos val="l"/>
        <c:numFmt formatCode="0%" sourceLinked="1"/>
        <c:majorTickMark val="none"/>
        <c:minorTickMark val="none"/>
        <c:tickLblPos val="nextTo"/>
        <c:crossAx val="36628354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4EF91-8295-48DB-947A-A081DD3AE4A1}" type="datetimeFigureOut">
              <a:rPr lang="en-GB" smtClean="0"/>
              <a:t>27/11/2019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146FE-3129-4478-B95C-3FFAEADA7008}" type="slidenum">
              <a:rPr lang="en-GB" smtClean="0"/>
              <a:t>‹#›</a:t>
            </a:fld>
            <a:endParaRPr lang="en-GB"/>
          </a:p>
        </p:txBody>
      </p:sp>
    </p:spTree>
    <p:extLst>
      <p:ext uri="{BB962C8B-B14F-4D97-AF65-F5344CB8AC3E}">
        <p14:creationId xmlns:p14="http://schemas.microsoft.com/office/powerpoint/2010/main" val="228553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362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3F146FE-3129-4478-B95C-3FFAEADA7008}" type="slidenum">
              <a:rPr lang="en-GB" smtClean="0"/>
              <a:t>15</a:t>
            </a:fld>
            <a:endParaRPr lang="en-GB"/>
          </a:p>
        </p:txBody>
      </p:sp>
    </p:spTree>
    <p:extLst>
      <p:ext uri="{BB962C8B-B14F-4D97-AF65-F5344CB8AC3E}">
        <p14:creationId xmlns:p14="http://schemas.microsoft.com/office/powerpoint/2010/main" val="1417288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3F146FE-3129-4478-B95C-3FFAEADA7008}" type="slidenum">
              <a:rPr lang="en-GB" smtClean="0"/>
              <a:t>16</a:t>
            </a:fld>
            <a:endParaRPr lang="en-GB"/>
          </a:p>
        </p:txBody>
      </p:sp>
    </p:spTree>
    <p:extLst>
      <p:ext uri="{BB962C8B-B14F-4D97-AF65-F5344CB8AC3E}">
        <p14:creationId xmlns:p14="http://schemas.microsoft.com/office/powerpoint/2010/main" val="108777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3F146FE-3129-4478-B95C-3FFAEADA7008}" type="slidenum">
              <a:rPr lang="en-GB" smtClean="0"/>
              <a:t>17</a:t>
            </a:fld>
            <a:endParaRPr lang="en-GB"/>
          </a:p>
        </p:txBody>
      </p:sp>
    </p:spTree>
    <p:extLst>
      <p:ext uri="{BB962C8B-B14F-4D97-AF65-F5344CB8AC3E}">
        <p14:creationId xmlns:p14="http://schemas.microsoft.com/office/powerpoint/2010/main" val="363185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3F146FE-3129-4478-B95C-3FFAEADA7008}" type="slidenum">
              <a:rPr lang="en-GB" smtClean="0"/>
              <a:t>18</a:t>
            </a:fld>
            <a:endParaRPr lang="en-GB"/>
          </a:p>
        </p:txBody>
      </p:sp>
    </p:spTree>
    <p:extLst>
      <p:ext uri="{BB962C8B-B14F-4D97-AF65-F5344CB8AC3E}">
        <p14:creationId xmlns:p14="http://schemas.microsoft.com/office/powerpoint/2010/main" val="8978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McCain is the world’s largest manufacturer of frozen fries and potato specialities.</a:t>
            </a:r>
            <a:endParaRPr lang="en-US" dirty="0"/>
          </a:p>
          <a:p>
            <a:r>
              <a:rPr lang="en-US" dirty="0"/>
              <a:t> </a:t>
            </a:r>
          </a:p>
          <a:p>
            <a:r>
              <a:rPr lang="en-GB" dirty="0"/>
              <a:t>A privately owned company based in Canada, McCain generates annual sales of CAD $9.1 billion, employs 20,000 people and operates 53 production facilities on six continents. The company’s products can be found in restaurants, retail stores, and outlets in more than 160 countries, and we work with more than 3850 grower-partners worldwide.</a:t>
            </a:r>
            <a:endParaRPr lang="en-US" dirty="0"/>
          </a:p>
          <a:p>
            <a:endParaRPr lang="en-US" dirty="0"/>
          </a:p>
        </p:txBody>
      </p:sp>
    </p:spTree>
    <p:extLst>
      <p:ext uri="{BB962C8B-B14F-4D97-AF65-F5344CB8AC3E}">
        <p14:creationId xmlns:p14="http://schemas.microsoft.com/office/powerpoint/2010/main" val="190190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3F146FE-3129-4478-B95C-3FFAEADA7008}" type="slidenum">
              <a:rPr lang="en-GB" smtClean="0"/>
              <a:t>4</a:t>
            </a:fld>
            <a:endParaRPr lang="en-GB"/>
          </a:p>
        </p:txBody>
      </p:sp>
    </p:spTree>
    <p:extLst>
      <p:ext uri="{BB962C8B-B14F-4D97-AF65-F5344CB8AC3E}">
        <p14:creationId xmlns:p14="http://schemas.microsoft.com/office/powerpoint/2010/main" val="3188667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three main customer channels:</a:t>
            </a:r>
          </a:p>
          <a:p>
            <a:pPr marL="91415" indent="-91415">
              <a:buFont typeface="Arial" panose="020B0604020202020204" pitchFamily="34" charset="0"/>
              <a:buChar char="•"/>
            </a:pPr>
            <a:r>
              <a:rPr lang="en-US" dirty="0"/>
              <a:t>Retail, for example, supermarkets</a:t>
            </a:r>
          </a:p>
          <a:p>
            <a:pPr marL="91415" indent="-91415">
              <a:buFont typeface="Arial" panose="020B0604020202020204" pitchFamily="34" charset="0"/>
              <a:buChar char="•"/>
            </a:pPr>
            <a:r>
              <a:rPr lang="en-US" dirty="0"/>
              <a:t>Foodservice, for example, restaurants, office canteens and more</a:t>
            </a:r>
          </a:p>
          <a:p>
            <a:pPr marL="91415" indent="-91415">
              <a:buFont typeface="Arial" panose="020B0604020202020204" pitchFamily="34" charset="0"/>
              <a:buChar char="•"/>
            </a:pPr>
            <a:r>
              <a:rPr lang="en-US" dirty="0"/>
              <a:t>Quick Service Restaurant (QSR), for example, fast food chains</a:t>
            </a:r>
          </a:p>
          <a:p>
            <a:endParaRPr lang="en-US" dirty="0"/>
          </a:p>
        </p:txBody>
      </p:sp>
    </p:spTree>
    <p:extLst>
      <p:ext uri="{BB962C8B-B14F-4D97-AF65-F5344CB8AC3E}">
        <p14:creationId xmlns:p14="http://schemas.microsoft.com/office/powerpoint/2010/main" val="218969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666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Surface</a:t>
            </a:r>
            <a:r>
              <a:rPr lang="fr-FR" baseline="0" dirty="0" smtClean="0"/>
              <a:t> de PdT en France = 126 000 ha </a:t>
            </a:r>
          </a:p>
          <a:p>
            <a:r>
              <a:rPr lang="fr-FR" baseline="0" dirty="0" smtClean="0">
                <a:sym typeface="Wingdings" panose="05000000000000000000" pitchFamily="2" charset="2"/>
              </a:rPr>
              <a:t>	 Surfaces McCain sous contrat = 11,5% des hectares de PdT en France</a:t>
            </a:r>
          </a:p>
          <a:p>
            <a:r>
              <a:rPr lang="fr-FR" baseline="0" dirty="0" smtClean="0">
                <a:sym typeface="Wingdings" panose="05000000000000000000" pitchFamily="2" charset="2"/>
              </a:rPr>
              <a:t>	 Surfaces McCain sous contrat = 16% des hectares de PdT dans nos régions de culture</a:t>
            </a:r>
          </a:p>
          <a:p>
            <a:endParaRPr lang="fr-FR" baseline="0" dirty="0" smtClean="0">
              <a:sym typeface="Wingdings" panose="05000000000000000000" pitchFamily="2" charset="2"/>
            </a:endParaRPr>
          </a:p>
          <a:p>
            <a:r>
              <a:rPr lang="fr-FR" baseline="0" dirty="0" smtClean="0">
                <a:sym typeface="Wingdings" panose="05000000000000000000" pitchFamily="2" charset="2"/>
              </a:rPr>
              <a:t>Volume de PdT en France = 5,6 millions T</a:t>
            </a:r>
          </a:p>
          <a:p>
            <a:r>
              <a:rPr lang="fr-FR" baseline="0" dirty="0" smtClean="0">
                <a:sym typeface="Wingdings" panose="05000000000000000000" pitchFamily="2" charset="2"/>
              </a:rPr>
              <a:t>	 Volume McCain = 13,5% de la production française</a:t>
            </a:r>
          </a:p>
          <a:p>
            <a:r>
              <a:rPr lang="fr-FR" baseline="0" dirty="0" smtClean="0">
                <a:sym typeface="Wingdings" panose="05000000000000000000" pitchFamily="2" charset="2"/>
              </a:rPr>
              <a:t>	 Volume McCain = 18% de la production des régions concernées</a:t>
            </a:r>
          </a:p>
          <a:p>
            <a:endParaRPr lang="fr-FR" baseline="0" dirty="0" smtClean="0">
              <a:sym typeface="Wingdings" panose="05000000000000000000" pitchFamily="2" charset="2"/>
            </a:endParaRPr>
          </a:p>
          <a:p>
            <a:endParaRPr lang="fr-FR" dirty="0"/>
          </a:p>
        </p:txBody>
      </p:sp>
      <p:sp>
        <p:nvSpPr>
          <p:cNvPr id="4" name="Espace réservé du numéro de diapositive 3"/>
          <p:cNvSpPr>
            <a:spLocks noGrp="1"/>
          </p:cNvSpPr>
          <p:nvPr>
            <p:ph type="sldNum" sz="quarter" idx="10"/>
          </p:nvPr>
        </p:nvSpPr>
        <p:spPr/>
        <p:txBody>
          <a:bodyPr/>
          <a:lstStyle/>
          <a:p>
            <a:fld id="{23F146FE-3129-4478-B95C-3FFAEADA7008}" type="slidenum">
              <a:rPr lang="en-GB" smtClean="0"/>
              <a:t>8</a:t>
            </a:fld>
            <a:endParaRPr lang="en-GB"/>
          </a:p>
        </p:txBody>
      </p:sp>
    </p:spTree>
    <p:extLst>
      <p:ext uri="{BB962C8B-B14F-4D97-AF65-F5344CB8AC3E}">
        <p14:creationId xmlns:p14="http://schemas.microsoft.com/office/powerpoint/2010/main" val="270469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3F146FE-3129-4478-B95C-3FFAEADA7008}" type="slidenum">
              <a:rPr lang="en-GB" smtClean="0"/>
              <a:t>12</a:t>
            </a:fld>
            <a:endParaRPr lang="en-GB"/>
          </a:p>
        </p:txBody>
      </p:sp>
    </p:spTree>
    <p:extLst>
      <p:ext uri="{BB962C8B-B14F-4D97-AF65-F5344CB8AC3E}">
        <p14:creationId xmlns:p14="http://schemas.microsoft.com/office/powerpoint/2010/main" val="559964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3F146FE-3129-4478-B95C-3FFAEADA7008}" type="slidenum">
              <a:rPr lang="en-GB" smtClean="0"/>
              <a:t>13</a:t>
            </a:fld>
            <a:endParaRPr lang="en-GB"/>
          </a:p>
        </p:txBody>
      </p:sp>
    </p:spTree>
    <p:extLst>
      <p:ext uri="{BB962C8B-B14F-4D97-AF65-F5344CB8AC3E}">
        <p14:creationId xmlns:p14="http://schemas.microsoft.com/office/powerpoint/2010/main" val="379719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3F146FE-3129-4478-B95C-3FFAEADA7008}" type="slidenum">
              <a:rPr lang="en-GB" smtClean="0"/>
              <a:t>14</a:t>
            </a:fld>
            <a:endParaRPr lang="en-GB"/>
          </a:p>
        </p:txBody>
      </p:sp>
    </p:spTree>
    <p:extLst>
      <p:ext uri="{BB962C8B-B14F-4D97-AF65-F5344CB8AC3E}">
        <p14:creationId xmlns:p14="http://schemas.microsoft.com/office/powerpoint/2010/main" val="373782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55650" y="2428429"/>
            <a:ext cx="7632774" cy="575369"/>
          </a:xfrm>
          <a:prstGeom prst="rect">
            <a:avLst/>
          </a:prstGeom>
        </p:spPr>
        <p:txBody>
          <a:bodyPr vert="horz" tIns="0" bIns="0"/>
          <a:lstStyle>
            <a:lvl1pPr>
              <a:defRPr sz="4400"/>
            </a:lvl1pPr>
          </a:lstStyle>
          <a:p>
            <a:pPr lvl="0"/>
            <a:r>
              <a:rPr lang="en-GB" dirty="0" smtClean="0"/>
              <a:t>Click to edit Master text styles</a:t>
            </a:r>
          </a:p>
        </p:txBody>
      </p:sp>
      <p:sp>
        <p:nvSpPr>
          <p:cNvPr id="4" name="Text Placeholder 2"/>
          <p:cNvSpPr>
            <a:spLocks noGrp="1"/>
          </p:cNvSpPr>
          <p:nvPr>
            <p:ph type="body" sz="quarter" idx="11" hasCustomPrompt="1"/>
          </p:nvPr>
        </p:nvSpPr>
        <p:spPr>
          <a:xfrm>
            <a:off x="755650" y="3003798"/>
            <a:ext cx="6553200" cy="504304"/>
          </a:xfrm>
          <a:prstGeom prst="rect">
            <a:avLst/>
          </a:prstGeom>
        </p:spPr>
        <p:txBody>
          <a:bodyPr vert="horz" tIns="0" bIns="0"/>
          <a:lstStyle>
            <a:lvl1pPr>
              <a:defRPr sz="3200">
                <a:solidFill>
                  <a:schemeClr val="accent1"/>
                </a:solidFill>
              </a:defRPr>
            </a:lvl1pPr>
          </a:lstStyle>
          <a:p>
            <a:r>
              <a:rPr lang="en-GB" dirty="0" smtClean="0"/>
              <a:t>Click to edit Master subtitle style</a:t>
            </a:r>
            <a:endParaRPr lang="en-GB" dirty="0"/>
          </a:p>
        </p:txBody>
      </p:sp>
    </p:spTree>
    <p:extLst>
      <p:ext uri="{BB962C8B-B14F-4D97-AF65-F5344CB8AC3E}">
        <p14:creationId xmlns:p14="http://schemas.microsoft.com/office/powerpoint/2010/main" val="38413673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7" name="Text Placeholder 2"/>
          <p:cNvSpPr>
            <a:spLocks noGrp="1"/>
          </p:cNvSpPr>
          <p:nvPr>
            <p:ph type="body" sz="quarter" idx="13" hasCustomPrompt="1"/>
          </p:nvPr>
        </p:nvSpPr>
        <p:spPr>
          <a:xfrm>
            <a:off x="251520" y="123478"/>
            <a:ext cx="7848872"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50032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8" name="Text Placeholder 2"/>
          <p:cNvSpPr>
            <a:spLocks noGrp="1"/>
          </p:cNvSpPr>
          <p:nvPr>
            <p:ph type="body" sz="quarter" idx="13" hasCustomPrompt="1"/>
          </p:nvPr>
        </p:nvSpPr>
        <p:spPr>
          <a:xfrm>
            <a:off x="251520" y="123478"/>
            <a:ext cx="7848872"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3158640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6" name="Text Placeholder 2"/>
          <p:cNvSpPr>
            <a:spLocks noGrp="1"/>
          </p:cNvSpPr>
          <p:nvPr>
            <p:ph type="body" sz="quarter" idx="13" hasCustomPrompt="1"/>
          </p:nvPr>
        </p:nvSpPr>
        <p:spPr>
          <a:xfrm>
            <a:off x="251520" y="123478"/>
            <a:ext cx="7848872"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195407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Tree>
    <p:extLst>
      <p:ext uri="{BB962C8B-B14F-4D97-AF65-F5344CB8AC3E}">
        <p14:creationId xmlns:p14="http://schemas.microsoft.com/office/powerpoint/2010/main" val="1156357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2899"/>
            <a:ext cx="3008313" cy="871537"/>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212900"/>
            <a:ext cx="5111750" cy="330306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2084436"/>
            <a:ext cx="3008313" cy="243152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8" name="Text Placeholder 2"/>
          <p:cNvSpPr>
            <a:spLocks noGrp="1"/>
          </p:cNvSpPr>
          <p:nvPr>
            <p:ph type="body" sz="quarter" idx="13" hasCustomPrompt="1"/>
          </p:nvPr>
        </p:nvSpPr>
        <p:spPr>
          <a:xfrm>
            <a:off x="251520" y="123478"/>
            <a:ext cx="7776864"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2646841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90516"/>
            <a:ext cx="5486400" cy="425450"/>
          </a:xfrm>
          <a:prstGeom prst="rect">
            <a:avLst/>
          </a:prstGeo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792288" y="843557"/>
            <a:ext cx="5486400" cy="30963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515966"/>
            <a:ext cx="5486400" cy="3460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Text Placeholder 2"/>
          <p:cNvSpPr>
            <a:spLocks noGrp="1"/>
          </p:cNvSpPr>
          <p:nvPr>
            <p:ph type="body" sz="quarter" idx="10" hasCustomPrompt="1"/>
          </p:nvPr>
        </p:nvSpPr>
        <p:spPr>
          <a:xfrm>
            <a:off x="251520" y="123478"/>
            <a:ext cx="7848872"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34798648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899592" y="1995686"/>
            <a:ext cx="6553200" cy="575369"/>
          </a:xfrm>
          <a:prstGeom prst="rect">
            <a:avLst/>
          </a:prstGeom>
        </p:spPr>
        <p:txBody>
          <a:bodyPr vert="horz" tIns="0" bIns="0"/>
          <a:lstStyle>
            <a:lvl1pPr marL="0" indent="0">
              <a:buNone/>
              <a:defRPr sz="3600" baseline="0">
                <a:latin typeface="+mj-lt"/>
              </a:defRPr>
            </a:lvl1pPr>
          </a:lstStyle>
          <a:p>
            <a:pPr lvl="0"/>
            <a:r>
              <a:rPr lang="en-GB" dirty="0" smtClean="0"/>
              <a:t>Click to edit Master text styles</a:t>
            </a:r>
          </a:p>
        </p:txBody>
      </p:sp>
      <p:sp>
        <p:nvSpPr>
          <p:cNvPr id="3" name="Text Placeholder 2"/>
          <p:cNvSpPr>
            <a:spLocks noGrp="1"/>
          </p:cNvSpPr>
          <p:nvPr>
            <p:ph type="body" sz="quarter" idx="11" hasCustomPrompt="1"/>
          </p:nvPr>
        </p:nvSpPr>
        <p:spPr>
          <a:xfrm>
            <a:off x="899592" y="2643063"/>
            <a:ext cx="6553200" cy="504304"/>
          </a:xfrm>
          <a:prstGeom prst="rect">
            <a:avLst/>
          </a:prstGeom>
        </p:spPr>
        <p:txBody>
          <a:bodyPr vert="horz" tIns="0" bIns="0"/>
          <a:lstStyle>
            <a:lvl1pPr marL="0" indent="0">
              <a:buNone/>
              <a:defRPr sz="2400" baseline="0">
                <a:latin typeface="+mj-lt"/>
              </a:defRPr>
            </a:lvl1pPr>
          </a:lstStyle>
          <a:p>
            <a:pPr lvl="0"/>
            <a:r>
              <a:rPr lang="en-GB" dirty="0" smtClean="0"/>
              <a:t>Sub head goes in here if required</a:t>
            </a:r>
          </a:p>
        </p:txBody>
      </p:sp>
    </p:spTree>
    <p:extLst>
      <p:ext uri="{BB962C8B-B14F-4D97-AF65-F5344CB8AC3E}">
        <p14:creationId xmlns:p14="http://schemas.microsoft.com/office/powerpoint/2010/main" val="27083116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0862433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51520" y="123478"/>
            <a:ext cx="7920880"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37658744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3394075"/>
          </a:xfrm>
          <a:prstGeom prst="rect">
            <a:avLst/>
          </a:prstGeo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7" name="Text Placeholder 2"/>
          <p:cNvSpPr>
            <a:spLocks noGrp="1"/>
          </p:cNvSpPr>
          <p:nvPr>
            <p:ph type="body" sz="quarter" idx="13" hasCustomPrompt="1"/>
          </p:nvPr>
        </p:nvSpPr>
        <p:spPr>
          <a:xfrm>
            <a:off x="251520" y="123478"/>
            <a:ext cx="7848872"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209243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7584" y="2427734"/>
            <a:ext cx="6912768" cy="857250"/>
          </a:xfrm>
          <a:prstGeom prst="rect">
            <a:avLst/>
          </a:prstGeom>
        </p:spPr>
        <p:txBody>
          <a:bodyPr vert="horz" lIns="0" tIns="0" rIns="0" bIns="0"/>
          <a:lstStyle>
            <a:lvl1pPr algn="l">
              <a:defRPr/>
            </a:lvl1pPr>
          </a:lstStyle>
          <a:p>
            <a:r>
              <a:rPr lang="en-GB" dirty="0" smtClean="0"/>
              <a:t>Click to edit Master title style</a:t>
            </a:r>
            <a:endParaRPr lang="en-GB" dirty="0"/>
          </a:p>
        </p:txBody>
      </p:sp>
    </p:spTree>
    <p:extLst>
      <p:ext uri="{BB962C8B-B14F-4D97-AF65-F5344CB8AC3E}">
        <p14:creationId xmlns:p14="http://schemas.microsoft.com/office/powerpoint/2010/main" val="17948327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7" name="Text Placeholder 2"/>
          <p:cNvSpPr>
            <a:spLocks noGrp="1"/>
          </p:cNvSpPr>
          <p:nvPr>
            <p:ph type="body" sz="quarter" idx="13" hasCustomPrompt="1"/>
          </p:nvPr>
        </p:nvSpPr>
        <p:spPr>
          <a:xfrm>
            <a:off x="251520" y="123478"/>
            <a:ext cx="7848872"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3872629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8" name="Text Placeholder 2"/>
          <p:cNvSpPr>
            <a:spLocks noGrp="1"/>
          </p:cNvSpPr>
          <p:nvPr>
            <p:ph type="body" sz="quarter" idx="13" hasCustomPrompt="1"/>
          </p:nvPr>
        </p:nvSpPr>
        <p:spPr>
          <a:xfrm>
            <a:off x="251520" y="123478"/>
            <a:ext cx="7920880"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1606447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6" name="Text Placeholder 2"/>
          <p:cNvSpPr>
            <a:spLocks noGrp="1"/>
          </p:cNvSpPr>
          <p:nvPr>
            <p:ph type="body" sz="quarter" idx="13" hasCustomPrompt="1"/>
          </p:nvPr>
        </p:nvSpPr>
        <p:spPr>
          <a:xfrm>
            <a:off x="251520" y="123478"/>
            <a:ext cx="7776864"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177748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Tree>
    <p:extLst>
      <p:ext uri="{BB962C8B-B14F-4D97-AF65-F5344CB8AC3E}">
        <p14:creationId xmlns:p14="http://schemas.microsoft.com/office/powerpoint/2010/main" val="4245915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2899"/>
            <a:ext cx="3008313" cy="871537"/>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212900"/>
            <a:ext cx="5111750" cy="330306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2084436"/>
            <a:ext cx="3008313" cy="243152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8" name="Text Placeholder 2"/>
          <p:cNvSpPr>
            <a:spLocks noGrp="1"/>
          </p:cNvSpPr>
          <p:nvPr>
            <p:ph type="body" sz="quarter" idx="13" hasCustomPrompt="1"/>
          </p:nvPr>
        </p:nvSpPr>
        <p:spPr>
          <a:xfrm>
            <a:off x="251520" y="123478"/>
            <a:ext cx="7776864"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692709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90516"/>
            <a:ext cx="5486400" cy="425450"/>
          </a:xfrm>
          <a:prstGeom prst="rect">
            <a:avLst/>
          </a:prstGeo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792288" y="843557"/>
            <a:ext cx="5486400" cy="30963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515966"/>
            <a:ext cx="5486400" cy="3460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Text Placeholder 2"/>
          <p:cNvSpPr>
            <a:spLocks noGrp="1"/>
          </p:cNvSpPr>
          <p:nvPr>
            <p:ph type="body" sz="quarter" idx="10" hasCustomPrompt="1"/>
          </p:nvPr>
        </p:nvSpPr>
        <p:spPr>
          <a:xfrm>
            <a:off x="251520" y="123478"/>
            <a:ext cx="7848872"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38579711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07704" y="2571750"/>
            <a:ext cx="6696744" cy="648072"/>
          </a:xfrm>
          <a:prstGeom prst="rect">
            <a:avLst/>
          </a:prstGeom>
        </p:spPr>
        <p:txBody>
          <a:bodyPr vert="horz" lIns="0" tIns="0" rIns="0" bIns="0"/>
          <a:lstStyle>
            <a:lvl1pPr algn="l">
              <a:defRPr sz="3600"/>
            </a:lvl1pPr>
          </a:lstStyle>
          <a:p>
            <a:r>
              <a:rPr lang="en-GB" dirty="0" smtClean="0"/>
              <a:t>Click to edit Master title style</a:t>
            </a:r>
            <a:endParaRPr lang="en-GB" dirty="0"/>
          </a:p>
        </p:txBody>
      </p:sp>
      <p:sp>
        <p:nvSpPr>
          <p:cNvPr id="6" name="Text Placeholder 2"/>
          <p:cNvSpPr>
            <a:spLocks noGrp="1"/>
          </p:cNvSpPr>
          <p:nvPr>
            <p:ph type="body" sz="quarter" idx="11" hasCustomPrompt="1"/>
          </p:nvPr>
        </p:nvSpPr>
        <p:spPr>
          <a:xfrm>
            <a:off x="1907704" y="3147814"/>
            <a:ext cx="6553200" cy="504304"/>
          </a:xfrm>
          <a:prstGeom prst="rect">
            <a:avLst/>
          </a:prstGeom>
        </p:spPr>
        <p:txBody>
          <a:bodyPr vert="horz" tIns="0" bIns="0"/>
          <a:lstStyle>
            <a:lvl1pPr marL="0" indent="0">
              <a:buNone/>
              <a:defRPr sz="2400"/>
            </a:lvl1pPr>
          </a:lstStyle>
          <a:p>
            <a:pPr lvl="0"/>
            <a:r>
              <a:rPr lang="en-GB" dirty="0" smtClean="0"/>
              <a:t>Sub head goes in here if required</a:t>
            </a:r>
          </a:p>
        </p:txBody>
      </p:sp>
    </p:spTree>
    <p:extLst>
      <p:ext uri="{BB962C8B-B14F-4D97-AF65-F5344CB8AC3E}">
        <p14:creationId xmlns:p14="http://schemas.microsoft.com/office/powerpoint/2010/main" val="18825474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07704" y="2571750"/>
            <a:ext cx="6696744" cy="648072"/>
          </a:xfrm>
          <a:prstGeom prst="rect">
            <a:avLst/>
          </a:prstGeom>
        </p:spPr>
        <p:txBody>
          <a:bodyPr vert="horz" lIns="0" tIns="0" rIns="0" bIns="0"/>
          <a:lstStyle>
            <a:lvl1pPr algn="l">
              <a:defRPr sz="3600"/>
            </a:lvl1pPr>
          </a:lstStyle>
          <a:p>
            <a:r>
              <a:rPr lang="en-GB" dirty="0" smtClean="0"/>
              <a:t>Click to edit Master title style</a:t>
            </a:r>
            <a:endParaRPr lang="en-GB" dirty="0"/>
          </a:p>
        </p:txBody>
      </p:sp>
      <p:sp>
        <p:nvSpPr>
          <p:cNvPr id="3" name="Text Placeholder 2"/>
          <p:cNvSpPr>
            <a:spLocks noGrp="1"/>
          </p:cNvSpPr>
          <p:nvPr>
            <p:ph type="body" sz="quarter" idx="11" hasCustomPrompt="1"/>
          </p:nvPr>
        </p:nvSpPr>
        <p:spPr>
          <a:xfrm>
            <a:off x="1907704" y="3147814"/>
            <a:ext cx="6553200" cy="504304"/>
          </a:xfrm>
          <a:prstGeom prst="rect">
            <a:avLst/>
          </a:prstGeom>
        </p:spPr>
        <p:txBody>
          <a:bodyPr vert="horz" tIns="0" bIns="0"/>
          <a:lstStyle>
            <a:lvl1pPr marL="0" indent="0">
              <a:buNone/>
              <a:defRPr sz="2400"/>
            </a:lvl1pPr>
          </a:lstStyle>
          <a:p>
            <a:pPr lvl="0"/>
            <a:r>
              <a:rPr lang="en-GB" dirty="0" smtClean="0"/>
              <a:t>Sub head goes in here if required</a:t>
            </a:r>
          </a:p>
        </p:txBody>
      </p:sp>
    </p:spTree>
    <p:extLst>
      <p:ext uri="{BB962C8B-B14F-4D97-AF65-F5344CB8AC3E}">
        <p14:creationId xmlns:p14="http://schemas.microsoft.com/office/powerpoint/2010/main" val="3658144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07704" y="2571750"/>
            <a:ext cx="6696744" cy="648072"/>
          </a:xfrm>
          <a:prstGeom prst="rect">
            <a:avLst/>
          </a:prstGeom>
        </p:spPr>
        <p:txBody>
          <a:bodyPr vert="horz" lIns="0" tIns="0" rIns="0" bIns="0"/>
          <a:lstStyle>
            <a:lvl1pPr algn="l">
              <a:defRPr sz="3600"/>
            </a:lvl1pPr>
          </a:lstStyle>
          <a:p>
            <a:r>
              <a:rPr lang="en-GB" dirty="0" smtClean="0"/>
              <a:t>Click to edit Master title style</a:t>
            </a:r>
            <a:endParaRPr lang="en-GB" dirty="0"/>
          </a:p>
        </p:txBody>
      </p:sp>
      <p:sp>
        <p:nvSpPr>
          <p:cNvPr id="3" name="Text Placeholder 2"/>
          <p:cNvSpPr>
            <a:spLocks noGrp="1"/>
          </p:cNvSpPr>
          <p:nvPr>
            <p:ph type="body" sz="quarter" idx="11" hasCustomPrompt="1"/>
          </p:nvPr>
        </p:nvSpPr>
        <p:spPr>
          <a:xfrm>
            <a:off x="1907704" y="3147814"/>
            <a:ext cx="6553200" cy="504304"/>
          </a:xfrm>
          <a:prstGeom prst="rect">
            <a:avLst/>
          </a:prstGeom>
        </p:spPr>
        <p:txBody>
          <a:bodyPr vert="horz" tIns="0" bIns="0"/>
          <a:lstStyle>
            <a:lvl1pPr marL="0" indent="0">
              <a:buNone/>
              <a:defRPr sz="2400"/>
            </a:lvl1pPr>
          </a:lstStyle>
          <a:p>
            <a:pPr lvl="0"/>
            <a:r>
              <a:rPr lang="en-GB" dirty="0" smtClean="0"/>
              <a:t>Sub head goes in here if required</a:t>
            </a:r>
          </a:p>
        </p:txBody>
      </p:sp>
    </p:spTree>
    <p:extLst>
      <p:ext uri="{BB962C8B-B14F-4D97-AF65-F5344CB8AC3E}">
        <p14:creationId xmlns:p14="http://schemas.microsoft.com/office/powerpoint/2010/main" val="2995750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07704" y="2571750"/>
            <a:ext cx="6696744" cy="648072"/>
          </a:xfrm>
          <a:prstGeom prst="rect">
            <a:avLst/>
          </a:prstGeom>
        </p:spPr>
        <p:txBody>
          <a:bodyPr vert="horz" lIns="0" tIns="0" rIns="0" bIns="0"/>
          <a:lstStyle>
            <a:lvl1pPr algn="l">
              <a:defRPr sz="3600"/>
            </a:lvl1pPr>
          </a:lstStyle>
          <a:p>
            <a:r>
              <a:rPr lang="en-GB" dirty="0" smtClean="0"/>
              <a:t>Click to edit Master title style</a:t>
            </a:r>
            <a:endParaRPr lang="en-GB" dirty="0"/>
          </a:p>
        </p:txBody>
      </p:sp>
      <p:sp>
        <p:nvSpPr>
          <p:cNvPr id="3" name="Text Placeholder 2"/>
          <p:cNvSpPr>
            <a:spLocks noGrp="1"/>
          </p:cNvSpPr>
          <p:nvPr>
            <p:ph type="body" sz="quarter" idx="11" hasCustomPrompt="1"/>
          </p:nvPr>
        </p:nvSpPr>
        <p:spPr>
          <a:xfrm>
            <a:off x="1907704" y="3147814"/>
            <a:ext cx="6553200" cy="504304"/>
          </a:xfrm>
          <a:prstGeom prst="rect">
            <a:avLst/>
          </a:prstGeom>
        </p:spPr>
        <p:txBody>
          <a:bodyPr vert="horz" tIns="0" bIns="0"/>
          <a:lstStyle>
            <a:lvl1pPr marL="0" indent="0">
              <a:buNone/>
              <a:defRPr sz="2400"/>
            </a:lvl1pPr>
          </a:lstStyle>
          <a:p>
            <a:pPr lvl="0"/>
            <a:r>
              <a:rPr lang="en-GB" dirty="0" smtClean="0"/>
              <a:t>Sub head goes in here if required</a:t>
            </a:r>
          </a:p>
        </p:txBody>
      </p:sp>
    </p:spTree>
    <p:extLst>
      <p:ext uri="{BB962C8B-B14F-4D97-AF65-F5344CB8AC3E}">
        <p14:creationId xmlns:p14="http://schemas.microsoft.com/office/powerpoint/2010/main" val="25973349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561457"/>
            <a:ext cx="6835080" cy="648072"/>
          </a:xfrm>
          <a:prstGeom prst="rect">
            <a:avLst/>
          </a:prstGeom>
        </p:spPr>
        <p:txBody>
          <a:bodyPr tIns="0" bIns="0"/>
          <a:lstStyle>
            <a:lvl1pPr algn="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827584" y="3336404"/>
            <a:ext cx="6400800" cy="521196"/>
          </a:xfrm>
          <a:prstGeom prst="rect">
            <a:avLst/>
          </a:prstGeom>
        </p:spPr>
        <p:txBody>
          <a:bodyPr tIns="0" bIns="0"/>
          <a:lstStyle>
            <a:lvl1pPr marL="0" indent="0" algn="l">
              <a:buNone/>
              <a:defRPr>
                <a:solidFill>
                  <a:srgbClr val="F7964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Tree>
    <p:extLst>
      <p:ext uri="{BB962C8B-B14F-4D97-AF65-F5344CB8AC3E}">
        <p14:creationId xmlns:p14="http://schemas.microsoft.com/office/powerpoint/2010/main" val="416979256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5888390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51520" y="123478"/>
            <a:ext cx="7920880"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173607657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3394075"/>
          </a:xfrm>
          <a:prstGeom prst="rect">
            <a:avLst/>
          </a:prstGeo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7" name="Text Placeholder 2"/>
          <p:cNvSpPr>
            <a:spLocks noGrp="1"/>
          </p:cNvSpPr>
          <p:nvPr>
            <p:ph type="body" sz="quarter" idx="13" hasCustomPrompt="1"/>
          </p:nvPr>
        </p:nvSpPr>
        <p:spPr>
          <a:xfrm>
            <a:off x="251520" y="123478"/>
            <a:ext cx="7848872"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1955681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7" name="Text Placeholder 2"/>
          <p:cNvSpPr>
            <a:spLocks noGrp="1"/>
          </p:cNvSpPr>
          <p:nvPr>
            <p:ph type="body" sz="quarter" idx="13" hasCustomPrompt="1"/>
          </p:nvPr>
        </p:nvSpPr>
        <p:spPr>
          <a:xfrm>
            <a:off x="251520" y="123478"/>
            <a:ext cx="7848872"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1784045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8" name="Text Placeholder 2"/>
          <p:cNvSpPr>
            <a:spLocks noGrp="1"/>
          </p:cNvSpPr>
          <p:nvPr>
            <p:ph type="body" sz="quarter" idx="13" hasCustomPrompt="1"/>
          </p:nvPr>
        </p:nvSpPr>
        <p:spPr>
          <a:xfrm>
            <a:off x="251520" y="123478"/>
            <a:ext cx="7920880"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254979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6" name="Text Placeholder 2"/>
          <p:cNvSpPr>
            <a:spLocks noGrp="1"/>
          </p:cNvSpPr>
          <p:nvPr>
            <p:ph type="body" sz="quarter" idx="13" hasCustomPrompt="1"/>
          </p:nvPr>
        </p:nvSpPr>
        <p:spPr>
          <a:xfrm>
            <a:off x="251520" y="123478"/>
            <a:ext cx="7776864"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2752945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Tree>
    <p:extLst>
      <p:ext uri="{BB962C8B-B14F-4D97-AF65-F5344CB8AC3E}">
        <p14:creationId xmlns:p14="http://schemas.microsoft.com/office/powerpoint/2010/main" val="1458628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2899"/>
            <a:ext cx="3008313" cy="871537"/>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212900"/>
            <a:ext cx="5111750" cy="330306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2084436"/>
            <a:ext cx="3008313" cy="243152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8" name="Text Placeholder 2"/>
          <p:cNvSpPr>
            <a:spLocks noGrp="1"/>
          </p:cNvSpPr>
          <p:nvPr>
            <p:ph type="body" sz="quarter" idx="13" hasCustomPrompt="1"/>
          </p:nvPr>
        </p:nvSpPr>
        <p:spPr>
          <a:xfrm>
            <a:off x="251520" y="123478"/>
            <a:ext cx="7776864"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1410761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90516"/>
            <a:ext cx="5486400" cy="425450"/>
          </a:xfrm>
          <a:prstGeom prst="rect">
            <a:avLst/>
          </a:prstGeo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792288" y="843557"/>
            <a:ext cx="5486400" cy="30963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515966"/>
            <a:ext cx="5486400" cy="3460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Text Placeholder 2"/>
          <p:cNvSpPr>
            <a:spLocks noGrp="1"/>
          </p:cNvSpPr>
          <p:nvPr>
            <p:ph type="body" sz="quarter" idx="10" hasCustomPrompt="1"/>
          </p:nvPr>
        </p:nvSpPr>
        <p:spPr>
          <a:xfrm>
            <a:off x="251520" y="123478"/>
            <a:ext cx="7848872"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40962762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07704" y="2571750"/>
            <a:ext cx="6696744" cy="648072"/>
          </a:xfrm>
          <a:prstGeom prst="rect">
            <a:avLst/>
          </a:prstGeom>
        </p:spPr>
        <p:txBody>
          <a:bodyPr vert="horz" lIns="0" tIns="0" rIns="0" bIns="0"/>
          <a:lstStyle>
            <a:lvl1pPr algn="l">
              <a:defRPr sz="3600"/>
            </a:lvl1pPr>
          </a:lstStyle>
          <a:p>
            <a:r>
              <a:rPr lang="en-GB" dirty="0" smtClean="0"/>
              <a:t>Click to edit Master title style</a:t>
            </a:r>
            <a:endParaRPr lang="en-GB" dirty="0"/>
          </a:p>
        </p:txBody>
      </p:sp>
      <p:sp>
        <p:nvSpPr>
          <p:cNvPr id="3" name="Text Placeholder 2"/>
          <p:cNvSpPr>
            <a:spLocks noGrp="1"/>
          </p:cNvSpPr>
          <p:nvPr>
            <p:ph type="body" sz="quarter" idx="11" hasCustomPrompt="1"/>
          </p:nvPr>
        </p:nvSpPr>
        <p:spPr>
          <a:xfrm>
            <a:off x="1907704" y="3147814"/>
            <a:ext cx="6553200" cy="504304"/>
          </a:xfrm>
          <a:prstGeom prst="rect">
            <a:avLst/>
          </a:prstGeom>
        </p:spPr>
        <p:txBody>
          <a:bodyPr vert="horz" tIns="0" bIns="0"/>
          <a:lstStyle>
            <a:lvl1pPr marL="0" indent="0">
              <a:buNone/>
              <a:defRPr sz="2400"/>
            </a:lvl1pPr>
          </a:lstStyle>
          <a:p>
            <a:pPr lvl="0"/>
            <a:r>
              <a:rPr lang="en-GB" dirty="0" smtClean="0"/>
              <a:t>Sub head goes in here if required</a:t>
            </a:r>
          </a:p>
        </p:txBody>
      </p:sp>
    </p:spTree>
    <p:extLst>
      <p:ext uri="{BB962C8B-B14F-4D97-AF65-F5344CB8AC3E}">
        <p14:creationId xmlns:p14="http://schemas.microsoft.com/office/powerpoint/2010/main" val="19587748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576" y="2715766"/>
            <a:ext cx="6984776" cy="857250"/>
          </a:xfrm>
          <a:prstGeom prst="rect">
            <a:avLst/>
          </a:prstGeom>
        </p:spPr>
        <p:txBody>
          <a:bodyPr vert="horz" lIns="0" tIns="0" rIns="0" bIns="0"/>
          <a:lstStyle/>
          <a:p>
            <a:r>
              <a:rPr lang="en-GB" smtClean="0"/>
              <a:t>Click to edit Master title style</a:t>
            </a:r>
            <a:endParaRPr lang="en-GB"/>
          </a:p>
        </p:txBody>
      </p:sp>
    </p:spTree>
    <p:extLst>
      <p:ext uri="{BB962C8B-B14F-4D97-AF65-F5344CB8AC3E}">
        <p14:creationId xmlns:p14="http://schemas.microsoft.com/office/powerpoint/2010/main" val="871407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1684" y="86274"/>
            <a:ext cx="8822804" cy="613271"/>
          </a:xfrm>
        </p:spPr>
        <p:txBody>
          <a:bodyPr/>
          <a:lstStyle>
            <a:lvl1pPr>
              <a:defRPr b="1"/>
            </a:lvl1pPr>
          </a:lstStyle>
          <a:p>
            <a:r>
              <a:rPr lang="en-US" dirty="0"/>
              <a:t>Click to edit Master title style</a:t>
            </a:r>
          </a:p>
        </p:txBody>
      </p:sp>
      <p:sp>
        <p:nvSpPr>
          <p:cNvPr id="6" name="Slide Number Placeholder 5"/>
          <p:cNvSpPr>
            <a:spLocks noGrp="1"/>
          </p:cNvSpPr>
          <p:nvPr>
            <p:ph type="sldNum" sz="quarter" idx="12"/>
          </p:nvPr>
        </p:nvSpPr>
        <p:spPr>
          <a:xfrm>
            <a:off x="8748464" y="4876008"/>
            <a:ext cx="395536" cy="274636"/>
          </a:xfrm>
          <a:prstGeom prst="rect">
            <a:avLst/>
          </a:prstGeom>
        </p:spPr>
        <p:txBody>
          <a:bodyPr/>
          <a:lstStyle>
            <a:lvl1pPr algn="r">
              <a:defRPr sz="1092">
                <a:latin typeface="Calibri" panose="020F0502020204030204" pitchFamily="34" charset="0"/>
                <a:cs typeface="Calibri" panose="020F0502020204030204" pitchFamily="34" charset="0"/>
              </a:defRPr>
            </a:lvl1pPr>
          </a:lstStyle>
          <a:p>
            <a:fld id="{0268B7E1-8C20-3E41-9E11-AFCA17ECD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371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7_Пользовательский макет">
    <p:spTree>
      <p:nvGrpSpPr>
        <p:cNvPr id="1" name=""/>
        <p:cNvGrpSpPr/>
        <p:nvPr/>
      </p:nvGrpSpPr>
      <p:grpSpPr>
        <a:xfrm>
          <a:off x="0" y="0"/>
          <a:ext cx="0" cy="0"/>
          <a:chOff x="0" y="0"/>
          <a:chExt cx="0" cy="0"/>
        </a:xfrm>
      </p:grpSpPr>
      <p:sp>
        <p:nvSpPr>
          <p:cNvPr id="23" name="Picture Placeholder 2"/>
          <p:cNvSpPr>
            <a:spLocks noGrp="1"/>
          </p:cNvSpPr>
          <p:nvPr>
            <p:ph type="pic" sz="quarter" idx="12"/>
          </p:nvPr>
        </p:nvSpPr>
        <p:spPr>
          <a:xfrm>
            <a:off x="0" y="1486465"/>
            <a:ext cx="1828800" cy="1828518"/>
          </a:xfrm>
          <a:prstGeom prst="rect">
            <a:avLst/>
          </a:prstGeom>
          <a:solidFill>
            <a:schemeClr val="bg1">
              <a:lumMod val="85000"/>
              <a:alpha val="12000"/>
            </a:schemeClr>
          </a:solidFill>
          <a:ln>
            <a:noFill/>
          </a:ln>
          <a:effectLst/>
        </p:spPr>
        <p:txBody>
          <a:bodyPr vert="horz" wrap="square" lIns="100462" tIns="50231" rIns="100462" bIns="50231"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3"/>
          </p:nvPr>
        </p:nvSpPr>
        <p:spPr>
          <a:xfrm>
            <a:off x="3657600" y="1486465"/>
            <a:ext cx="1828800" cy="1828518"/>
          </a:xfrm>
          <a:prstGeom prst="rect">
            <a:avLst/>
          </a:prstGeom>
          <a:solidFill>
            <a:schemeClr val="bg1">
              <a:lumMod val="85000"/>
              <a:alpha val="12000"/>
            </a:schemeClr>
          </a:solidFill>
          <a:ln>
            <a:noFill/>
          </a:ln>
          <a:effectLst/>
        </p:spPr>
        <p:txBody>
          <a:bodyPr vert="horz" wrap="square" lIns="100462" tIns="50231" rIns="100462" bIns="50231"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4"/>
          </p:nvPr>
        </p:nvSpPr>
        <p:spPr>
          <a:xfrm>
            <a:off x="7315200" y="1486465"/>
            <a:ext cx="1828800" cy="1828518"/>
          </a:xfrm>
          <a:prstGeom prst="rect">
            <a:avLst/>
          </a:prstGeom>
          <a:solidFill>
            <a:schemeClr val="bg1">
              <a:lumMod val="85000"/>
              <a:alpha val="12000"/>
            </a:schemeClr>
          </a:solidFill>
          <a:ln>
            <a:noFill/>
          </a:ln>
          <a:effectLst/>
        </p:spPr>
        <p:txBody>
          <a:bodyPr vert="horz" wrap="square" lIns="100462" tIns="50231" rIns="100462" bIns="50231"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5"/>
          </p:nvPr>
        </p:nvSpPr>
        <p:spPr>
          <a:xfrm>
            <a:off x="1828800" y="3314982"/>
            <a:ext cx="1828800" cy="1828518"/>
          </a:xfrm>
          <a:prstGeom prst="rect">
            <a:avLst/>
          </a:prstGeom>
          <a:solidFill>
            <a:schemeClr val="bg1">
              <a:lumMod val="85000"/>
              <a:alpha val="12000"/>
            </a:schemeClr>
          </a:solidFill>
          <a:ln>
            <a:noFill/>
          </a:ln>
          <a:effectLst/>
        </p:spPr>
        <p:txBody>
          <a:bodyPr vert="horz" wrap="square" lIns="100462" tIns="50231" rIns="100462" bIns="50231"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6"/>
          </p:nvPr>
        </p:nvSpPr>
        <p:spPr>
          <a:xfrm>
            <a:off x="5486400" y="3314982"/>
            <a:ext cx="1828800" cy="1828518"/>
          </a:xfrm>
          <a:prstGeom prst="rect">
            <a:avLst/>
          </a:prstGeom>
          <a:solidFill>
            <a:schemeClr val="bg1">
              <a:lumMod val="85000"/>
              <a:alpha val="12000"/>
            </a:schemeClr>
          </a:solidFill>
          <a:ln>
            <a:noFill/>
          </a:ln>
          <a:effectLst/>
        </p:spPr>
        <p:txBody>
          <a:bodyPr vert="horz" wrap="square" lIns="100462" tIns="50231" rIns="100462" bIns="50231"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42259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339280" y="2428181"/>
            <a:ext cx="6553200" cy="575369"/>
          </a:xfrm>
          <a:prstGeom prst="rect">
            <a:avLst/>
          </a:prstGeom>
        </p:spPr>
        <p:txBody>
          <a:bodyPr vert="horz" tIns="0" bIns="0"/>
          <a:lstStyle>
            <a:lvl1pPr marL="0" indent="0">
              <a:buNone/>
              <a:defRPr sz="3600"/>
            </a:lvl1pPr>
          </a:lstStyle>
          <a:p>
            <a:pPr lvl="0"/>
            <a:r>
              <a:rPr lang="en-GB" dirty="0" smtClean="0"/>
              <a:t>Click to edit Master text styles</a:t>
            </a:r>
          </a:p>
        </p:txBody>
      </p:sp>
      <p:sp>
        <p:nvSpPr>
          <p:cNvPr id="3" name="Text Placeholder 2"/>
          <p:cNvSpPr>
            <a:spLocks noGrp="1"/>
          </p:cNvSpPr>
          <p:nvPr>
            <p:ph type="body" sz="quarter" idx="11" hasCustomPrompt="1"/>
          </p:nvPr>
        </p:nvSpPr>
        <p:spPr>
          <a:xfrm>
            <a:off x="2339280" y="3075558"/>
            <a:ext cx="6553200" cy="504304"/>
          </a:xfrm>
          <a:prstGeom prst="rect">
            <a:avLst/>
          </a:prstGeom>
        </p:spPr>
        <p:txBody>
          <a:bodyPr vert="horz" tIns="0" bIns="0"/>
          <a:lstStyle>
            <a:lvl1pPr marL="0" indent="0">
              <a:buNone/>
              <a:defRPr sz="2400"/>
            </a:lvl1pPr>
          </a:lstStyle>
          <a:p>
            <a:pPr lvl="0"/>
            <a:r>
              <a:rPr lang="en-GB" dirty="0" smtClean="0"/>
              <a:t>Sub head goes in here if required</a:t>
            </a:r>
          </a:p>
        </p:txBody>
      </p:sp>
    </p:spTree>
    <p:extLst>
      <p:ext uri="{BB962C8B-B14F-4D97-AF65-F5344CB8AC3E}">
        <p14:creationId xmlns:p14="http://schemas.microsoft.com/office/powerpoint/2010/main" val="29681083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899592" y="1995686"/>
            <a:ext cx="6553200" cy="575369"/>
          </a:xfrm>
          <a:prstGeom prst="rect">
            <a:avLst/>
          </a:prstGeom>
        </p:spPr>
        <p:txBody>
          <a:bodyPr vert="horz" tIns="0" bIns="0"/>
          <a:lstStyle>
            <a:lvl1pPr marL="0" indent="0">
              <a:buNone/>
              <a:defRPr sz="3600" baseline="0">
                <a:latin typeface="+mj-lt"/>
              </a:defRPr>
            </a:lvl1pPr>
          </a:lstStyle>
          <a:p>
            <a:pPr lvl="0"/>
            <a:r>
              <a:rPr lang="en-GB" dirty="0" smtClean="0"/>
              <a:t>Click to edit Master text styles</a:t>
            </a:r>
          </a:p>
        </p:txBody>
      </p:sp>
      <p:sp>
        <p:nvSpPr>
          <p:cNvPr id="3" name="Text Placeholder 2"/>
          <p:cNvSpPr>
            <a:spLocks noGrp="1"/>
          </p:cNvSpPr>
          <p:nvPr>
            <p:ph type="body" sz="quarter" idx="11" hasCustomPrompt="1"/>
          </p:nvPr>
        </p:nvSpPr>
        <p:spPr>
          <a:xfrm>
            <a:off x="899592" y="2643063"/>
            <a:ext cx="6553200" cy="504304"/>
          </a:xfrm>
          <a:prstGeom prst="rect">
            <a:avLst/>
          </a:prstGeom>
        </p:spPr>
        <p:txBody>
          <a:bodyPr vert="horz" tIns="0" bIns="0"/>
          <a:lstStyle>
            <a:lvl1pPr marL="0" indent="0">
              <a:buNone/>
              <a:defRPr sz="2400" baseline="0">
                <a:latin typeface="+mj-lt"/>
              </a:defRPr>
            </a:lvl1pPr>
          </a:lstStyle>
          <a:p>
            <a:pPr lvl="0"/>
            <a:r>
              <a:rPr lang="en-GB" dirty="0" smtClean="0"/>
              <a:t>Sub head goes in here if required</a:t>
            </a:r>
          </a:p>
        </p:txBody>
      </p:sp>
    </p:spTree>
    <p:extLst>
      <p:ext uri="{BB962C8B-B14F-4D97-AF65-F5344CB8AC3E}">
        <p14:creationId xmlns:p14="http://schemas.microsoft.com/office/powerpoint/2010/main" val="10936046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1916747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51520" y="123478"/>
            <a:ext cx="7848872"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40355228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3394075"/>
          </a:xfrm>
          <a:prstGeom prst="rect">
            <a:avLst/>
          </a:prstGeo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1461661E-9128-4D40-9BF2-14773CCAEE7F}" type="datetimeFigureOut">
              <a:rPr lang="en-US" smtClean="0"/>
              <a:t>11/27/2019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0268B7E1-8C20-3E41-9E11-AFCA17ECDF76}" type="slidenum">
              <a:rPr lang="en-US" smtClean="0"/>
              <a:t>‹#›</a:t>
            </a:fld>
            <a:endParaRPr lang="en-US"/>
          </a:p>
        </p:txBody>
      </p:sp>
      <p:sp>
        <p:nvSpPr>
          <p:cNvPr id="7" name="Text Placeholder 2"/>
          <p:cNvSpPr>
            <a:spLocks noGrp="1"/>
          </p:cNvSpPr>
          <p:nvPr>
            <p:ph type="body" sz="quarter" idx="13" hasCustomPrompt="1"/>
          </p:nvPr>
        </p:nvSpPr>
        <p:spPr>
          <a:xfrm>
            <a:off x="251520" y="123478"/>
            <a:ext cx="7848872" cy="576288"/>
          </a:xfrm>
          <a:prstGeom prst="rect">
            <a:avLst/>
          </a:prstGeom>
        </p:spPr>
        <p:txBody>
          <a:bodyPr vert="horz" lIns="0" tIns="0" rIns="0" bIns="0"/>
          <a:lstStyle>
            <a:lvl1pPr marL="0" indent="0">
              <a:buNone/>
              <a:defRPr sz="2800" b="1"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 can go in here</a:t>
            </a:r>
          </a:p>
        </p:txBody>
      </p:sp>
    </p:spTree>
    <p:extLst>
      <p:ext uri="{BB962C8B-B14F-4D97-AF65-F5344CB8AC3E}">
        <p14:creationId xmlns:p14="http://schemas.microsoft.com/office/powerpoint/2010/main" val="1198213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2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11.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5.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26.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27.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28.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p:cNvGrpSpPr/>
          <p:nvPr/>
        </p:nvGrpSpPr>
        <p:grpSpPr>
          <a:xfrm flipV="1">
            <a:off x="0" y="3579862"/>
            <a:ext cx="9155014" cy="1563638"/>
            <a:chOff x="0" y="0"/>
            <a:chExt cx="9155014" cy="2170950"/>
          </a:xfrm>
        </p:grpSpPr>
        <p:sp>
          <p:nvSpPr>
            <p:cNvPr id="14" name="Rectangle 14"/>
            <p:cNvSpPr/>
            <p:nvPr userDrawn="1"/>
          </p:nvSpPr>
          <p:spPr>
            <a:xfrm>
              <a:off x="2915817" y="4862"/>
              <a:ext cx="6228183" cy="1095976"/>
            </a:xfrm>
            <a:custGeom>
              <a:avLst/>
              <a:gdLst/>
              <a:ahLst/>
              <a:cxnLst/>
              <a:rect l="l" t="t" r="r" b="b"/>
              <a:pathLst>
                <a:path w="6228183" h="1095976">
                  <a:moveTo>
                    <a:pt x="0" y="0"/>
                  </a:moveTo>
                  <a:lnTo>
                    <a:pt x="6228183" y="0"/>
                  </a:lnTo>
                  <a:lnTo>
                    <a:pt x="6228183" y="887967"/>
                  </a:lnTo>
                  <a:lnTo>
                    <a:pt x="3152349" y="1095976"/>
                  </a:lnTo>
                  <a:close/>
                </a:path>
              </a:pathLst>
            </a:cu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5" name="Rectangle 14"/>
            <p:cNvSpPr/>
            <p:nvPr userDrawn="1"/>
          </p:nvSpPr>
          <p:spPr>
            <a:xfrm>
              <a:off x="0" y="0"/>
              <a:ext cx="9155014" cy="1512935"/>
            </a:xfrm>
            <a:custGeom>
              <a:avLst/>
              <a:gdLst/>
              <a:ahLst/>
              <a:cxnLst/>
              <a:rect l="l" t="t" r="r" b="b"/>
              <a:pathLst>
                <a:path w="9155014" h="1512935">
                  <a:moveTo>
                    <a:pt x="0" y="0"/>
                  </a:moveTo>
                  <a:lnTo>
                    <a:pt x="9151839" y="0"/>
                  </a:lnTo>
                  <a:cubicBezTo>
                    <a:pt x="9152897" y="297937"/>
                    <a:pt x="9153956" y="595873"/>
                    <a:pt x="9155014" y="893810"/>
                  </a:cubicBezTo>
                  <a:lnTo>
                    <a:pt x="9151838" y="894025"/>
                  </a:lnTo>
                  <a:lnTo>
                    <a:pt x="9151838" y="6058"/>
                  </a:lnTo>
                  <a:lnTo>
                    <a:pt x="2923655" y="6058"/>
                  </a:lnTo>
                  <a:lnTo>
                    <a:pt x="6076004" y="1102034"/>
                  </a:lnTo>
                  <a:lnTo>
                    <a:pt x="0" y="1512935"/>
                  </a:lnTo>
                  <a:close/>
                </a:path>
              </a:pathLst>
            </a:custGeom>
            <a:solidFill>
              <a:srgbClr val="FFE1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Right Triangle 22"/>
            <p:cNvSpPr/>
            <p:nvPr userDrawn="1"/>
          </p:nvSpPr>
          <p:spPr>
            <a:xfrm flipH="1" flipV="1">
              <a:off x="6068512" y="893566"/>
              <a:ext cx="3075835" cy="1277384"/>
            </a:xfrm>
            <a:custGeom>
              <a:avLst/>
              <a:gdLst/>
              <a:ahLst/>
              <a:cxnLst/>
              <a:rect l="l" t="t" r="r" b="b"/>
              <a:pathLst>
                <a:path w="3075835" h="1277384">
                  <a:moveTo>
                    <a:pt x="0" y="1277384"/>
                  </a:moveTo>
                  <a:lnTo>
                    <a:pt x="0" y="0"/>
                  </a:lnTo>
                  <a:lnTo>
                    <a:pt x="3075835" y="1069374"/>
                  </a:lnTo>
                  <a:close/>
                </a:path>
              </a:pathLst>
            </a:custGeom>
            <a:solidFill>
              <a:srgbClr val="FFE1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7" name="Group 16"/>
          <p:cNvGrpSpPr/>
          <p:nvPr/>
        </p:nvGrpSpPr>
        <p:grpSpPr>
          <a:xfrm>
            <a:off x="0" y="-5772"/>
            <a:ext cx="9171473" cy="2067693"/>
            <a:chOff x="0" y="0"/>
            <a:chExt cx="10725785" cy="2521585"/>
          </a:xfrm>
        </p:grpSpPr>
        <p:sp>
          <p:nvSpPr>
            <p:cNvPr id="18" name="Right Triangle 2"/>
            <p:cNvSpPr/>
            <p:nvPr userDrawn="1"/>
          </p:nvSpPr>
          <p:spPr>
            <a:xfrm flipH="1" flipV="1">
              <a:off x="0" y="5080"/>
              <a:ext cx="10697210" cy="1537335"/>
            </a:xfrm>
            <a:custGeom>
              <a:avLst/>
              <a:gdLst/>
              <a:ahLst/>
              <a:cxnLst/>
              <a:rect l="l" t="t" r="r" b="b"/>
              <a:pathLst>
                <a:path w="10697590" h="1537871">
                  <a:moveTo>
                    <a:pt x="7643520" y="1537871"/>
                  </a:moveTo>
                  <a:lnTo>
                    <a:pt x="4183" y="1536965"/>
                  </a:lnTo>
                  <a:lnTo>
                    <a:pt x="0" y="682727"/>
                  </a:lnTo>
                  <a:lnTo>
                    <a:pt x="729" y="545446"/>
                  </a:lnTo>
                  <a:cubicBezTo>
                    <a:pt x="1266" y="455482"/>
                    <a:pt x="1885" y="369002"/>
                    <a:pt x="2504" y="282522"/>
                  </a:cubicBezTo>
                  <a:lnTo>
                    <a:pt x="2782" y="241279"/>
                  </a:lnTo>
                  <a:lnTo>
                    <a:pt x="4165646" y="0"/>
                  </a:lnTo>
                  <a:lnTo>
                    <a:pt x="10697590" y="1535695"/>
                  </a:lnTo>
                  <a:close/>
                </a:path>
              </a:pathLst>
            </a:custGeom>
            <a:solidFill>
              <a:srgbClr val="FFE100"/>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ight Triangle 2"/>
            <p:cNvSpPr/>
            <p:nvPr userDrawn="1"/>
          </p:nvSpPr>
          <p:spPr>
            <a:xfrm flipH="1" flipV="1">
              <a:off x="3056890" y="0"/>
              <a:ext cx="7644130" cy="2521585"/>
            </a:xfrm>
            <a:custGeom>
              <a:avLst/>
              <a:gdLst/>
              <a:ahLst/>
              <a:cxnLst/>
              <a:rect l="l" t="t" r="r" b="b"/>
              <a:pathLst>
                <a:path w="7644410" h="2521585">
                  <a:moveTo>
                    <a:pt x="3672" y="1219549"/>
                  </a:moveTo>
                  <a:lnTo>
                    <a:pt x="5169" y="997869"/>
                  </a:lnTo>
                  <a:cubicBezTo>
                    <a:pt x="6779" y="727975"/>
                    <a:pt x="7647" y="426717"/>
                    <a:pt x="5551" y="0"/>
                  </a:cubicBezTo>
                  <a:lnTo>
                    <a:pt x="4166536" y="978270"/>
                  </a:lnTo>
                  <a:close/>
                  <a:moveTo>
                    <a:pt x="1237" y="2521585"/>
                  </a:moveTo>
                  <a:cubicBezTo>
                    <a:pt x="-510" y="2165988"/>
                    <a:pt x="-198" y="1897515"/>
                    <a:pt x="886" y="1661713"/>
                  </a:cubicBezTo>
                  <a:lnTo>
                    <a:pt x="890" y="1660997"/>
                  </a:lnTo>
                  <a:lnTo>
                    <a:pt x="5073" y="2515235"/>
                  </a:lnTo>
                  <a:lnTo>
                    <a:pt x="7644410" y="2516141"/>
                  </a:lnTo>
                  <a:close/>
                </a:path>
              </a:pathLst>
            </a:custGeom>
            <a:solidFill>
              <a:srgbClr val="FFE100">
                <a:alpha val="50000"/>
              </a:srgb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ight Triangle 2"/>
            <p:cNvSpPr/>
            <p:nvPr userDrawn="1"/>
          </p:nvSpPr>
          <p:spPr>
            <a:xfrm flipV="1">
              <a:off x="0" y="11430"/>
              <a:ext cx="10725785" cy="1918335"/>
            </a:xfrm>
            <a:custGeom>
              <a:avLst/>
              <a:gdLst/>
              <a:ahLst/>
              <a:cxnLst/>
              <a:rect l="l" t="t" r="r" b="b"/>
              <a:pathLst>
                <a:path w="10725785" h="1918335">
                  <a:moveTo>
                    <a:pt x="10723625" y="1062827"/>
                  </a:moveTo>
                  <a:lnTo>
                    <a:pt x="10725785" y="621666"/>
                  </a:lnTo>
                  <a:lnTo>
                    <a:pt x="10720843" y="621379"/>
                  </a:lnTo>
                  <a:lnTo>
                    <a:pt x="10721121" y="662622"/>
                  </a:lnTo>
                  <a:cubicBezTo>
                    <a:pt x="10721740" y="749102"/>
                    <a:pt x="10722359" y="835582"/>
                    <a:pt x="10722896" y="925547"/>
                  </a:cubicBezTo>
                  <a:close/>
                  <a:moveTo>
                    <a:pt x="8391" y="1918335"/>
                  </a:moveTo>
                  <a:lnTo>
                    <a:pt x="3080106" y="1917971"/>
                  </a:lnTo>
                  <a:lnTo>
                    <a:pt x="26035" y="1915795"/>
                  </a:lnTo>
                  <a:lnTo>
                    <a:pt x="6557980" y="380100"/>
                  </a:lnTo>
                  <a:lnTo>
                    <a:pt x="0" y="0"/>
                  </a:lnTo>
                  <a:cubicBezTo>
                    <a:pt x="5584" y="1137910"/>
                    <a:pt x="2807" y="780425"/>
                    <a:pt x="8391" y="1918335"/>
                  </a:cubicBezTo>
                  <a:close/>
                </a:path>
              </a:pathLst>
            </a:custGeom>
            <a:solidFill>
              <a:srgbClr val="FFE100">
                <a:alpha val="30000"/>
              </a:srgb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1" name="Picture 20" descr="McCain-Foods-Logo-Master-RG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771550"/>
            <a:ext cx="2304257" cy="1367192"/>
          </a:xfrm>
          <a:prstGeom prst="rect">
            <a:avLst/>
          </a:prstGeom>
        </p:spPr>
      </p:pic>
    </p:spTree>
    <p:extLst>
      <p:ext uri="{BB962C8B-B14F-4D97-AF65-F5344CB8AC3E}">
        <p14:creationId xmlns:p14="http://schemas.microsoft.com/office/powerpoint/2010/main" val="273817501"/>
      </p:ext>
    </p:extLst>
  </p:cSld>
  <p:clrMap bg1="lt1" tx1="dk1" bg2="lt2" tx2="dk2" accent1="accent1" accent2="accent2" accent3="accent3" accent4="accent4" accent5="accent5" accent6="accent6" hlink="hlink" folHlink="folHlink"/>
  <p:sldLayoutIdLst>
    <p:sldLayoutId id="2147483649" r:id="rId1"/>
    <p:sldLayoutId id="2147483687" r:id="rId2"/>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 name="Picture 20" descr="McCain-Foods-Logo-Master-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339502"/>
            <a:ext cx="2304257" cy="1367192"/>
          </a:xfrm>
          <a:prstGeom prst="rect">
            <a:avLst/>
          </a:prstGeom>
        </p:spPr>
      </p:pic>
    </p:spTree>
    <p:extLst>
      <p:ext uri="{BB962C8B-B14F-4D97-AF65-F5344CB8AC3E}">
        <p14:creationId xmlns:p14="http://schemas.microsoft.com/office/powerpoint/2010/main" val="964674481"/>
      </p:ext>
    </p:extLst>
  </p:cSld>
  <p:clrMap bg1="lt1" tx1="dk1" bg2="lt2" tx2="dk2" accent1="accent1" accent2="accent2" accent3="accent3" accent4="accent4" accent5="accent5" accent6="accent6" hlink="hlink" folHlink="folHlink"/>
  <p:sldLayoutIdLst>
    <p:sldLayoutId id="2147483711" r:id="rId1"/>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grpSp>
        <p:nvGrpSpPr>
          <p:cNvPr id="6" name="Group 5"/>
          <p:cNvGrpSpPr/>
          <p:nvPr/>
        </p:nvGrpSpPr>
        <p:grpSpPr>
          <a:xfrm flipH="1">
            <a:off x="-25872" y="-5772"/>
            <a:ext cx="9176400" cy="993346"/>
            <a:chOff x="0" y="0"/>
            <a:chExt cx="10725785" cy="2521585"/>
          </a:xfrm>
        </p:grpSpPr>
        <p:sp>
          <p:nvSpPr>
            <p:cNvPr id="7" name="Right Triangle 2"/>
            <p:cNvSpPr/>
            <p:nvPr userDrawn="1"/>
          </p:nvSpPr>
          <p:spPr>
            <a:xfrm flipH="1" flipV="1">
              <a:off x="0" y="5080"/>
              <a:ext cx="10697210" cy="1537335"/>
            </a:xfrm>
            <a:custGeom>
              <a:avLst/>
              <a:gdLst/>
              <a:ahLst/>
              <a:cxnLst/>
              <a:rect l="l" t="t" r="r" b="b"/>
              <a:pathLst>
                <a:path w="10697590" h="1537871">
                  <a:moveTo>
                    <a:pt x="7643520" y="1537871"/>
                  </a:moveTo>
                  <a:lnTo>
                    <a:pt x="4183" y="1536965"/>
                  </a:lnTo>
                  <a:lnTo>
                    <a:pt x="0" y="682727"/>
                  </a:lnTo>
                  <a:lnTo>
                    <a:pt x="729" y="545446"/>
                  </a:lnTo>
                  <a:cubicBezTo>
                    <a:pt x="1266" y="455482"/>
                    <a:pt x="1885" y="369002"/>
                    <a:pt x="2504" y="282522"/>
                  </a:cubicBezTo>
                  <a:lnTo>
                    <a:pt x="2782" y="241279"/>
                  </a:lnTo>
                  <a:lnTo>
                    <a:pt x="4165646" y="0"/>
                  </a:lnTo>
                  <a:lnTo>
                    <a:pt x="10697590" y="1535695"/>
                  </a:lnTo>
                  <a:close/>
                </a:path>
              </a:pathLst>
            </a:custGeom>
            <a:solidFill>
              <a:srgbClr val="FFE100"/>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Triangle 2"/>
            <p:cNvSpPr/>
            <p:nvPr userDrawn="1"/>
          </p:nvSpPr>
          <p:spPr>
            <a:xfrm flipH="1" flipV="1">
              <a:off x="3056890" y="0"/>
              <a:ext cx="7644130" cy="2521585"/>
            </a:xfrm>
            <a:custGeom>
              <a:avLst/>
              <a:gdLst/>
              <a:ahLst/>
              <a:cxnLst/>
              <a:rect l="l" t="t" r="r" b="b"/>
              <a:pathLst>
                <a:path w="7644410" h="2521585">
                  <a:moveTo>
                    <a:pt x="3672" y="1219549"/>
                  </a:moveTo>
                  <a:lnTo>
                    <a:pt x="5169" y="997869"/>
                  </a:lnTo>
                  <a:cubicBezTo>
                    <a:pt x="6779" y="727975"/>
                    <a:pt x="7647" y="426717"/>
                    <a:pt x="5551" y="0"/>
                  </a:cubicBezTo>
                  <a:lnTo>
                    <a:pt x="4166536" y="978270"/>
                  </a:lnTo>
                  <a:close/>
                  <a:moveTo>
                    <a:pt x="1237" y="2521585"/>
                  </a:moveTo>
                  <a:cubicBezTo>
                    <a:pt x="-510" y="2165988"/>
                    <a:pt x="-198" y="1897515"/>
                    <a:pt x="886" y="1661713"/>
                  </a:cubicBezTo>
                  <a:lnTo>
                    <a:pt x="890" y="1660997"/>
                  </a:lnTo>
                  <a:lnTo>
                    <a:pt x="5073" y="2515235"/>
                  </a:lnTo>
                  <a:lnTo>
                    <a:pt x="7644410" y="2516141"/>
                  </a:lnTo>
                  <a:close/>
                </a:path>
              </a:pathLst>
            </a:custGeom>
            <a:solidFill>
              <a:srgbClr val="FFE100">
                <a:alpha val="50000"/>
              </a:srgb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ight Triangle 2"/>
            <p:cNvSpPr/>
            <p:nvPr userDrawn="1"/>
          </p:nvSpPr>
          <p:spPr>
            <a:xfrm flipV="1">
              <a:off x="0" y="11430"/>
              <a:ext cx="10725785" cy="1918335"/>
            </a:xfrm>
            <a:custGeom>
              <a:avLst/>
              <a:gdLst/>
              <a:ahLst/>
              <a:cxnLst/>
              <a:rect l="l" t="t" r="r" b="b"/>
              <a:pathLst>
                <a:path w="10725785" h="1918335">
                  <a:moveTo>
                    <a:pt x="10723625" y="1062827"/>
                  </a:moveTo>
                  <a:lnTo>
                    <a:pt x="10725785" y="621666"/>
                  </a:lnTo>
                  <a:lnTo>
                    <a:pt x="10720843" y="621379"/>
                  </a:lnTo>
                  <a:lnTo>
                    <a:pt x="10721121" y="662622"/>
                  </a:lnTo>
                  <a:cubicBezTo>
                    <a:pt x="10721740" y="749102"/>
                    <a:pt x="10722359" y="835582"/>
                    <a:pt x="10722896" y="925547"/>
                  </a:cubicBezTo>
                  <a:close/>
                  <a:moveTo>
                    <a:pt x="8391" y="1918335"/>
                  </a:moveTo>
                  <a:lnTo>
                    <a:pt x="3080106" y="1917971"/>
                  </a:lnTo>
                  <a:lnTo>
                    <a:pt x="26035" y="1915795"/>
                  </a:lnTo>
                  <a:lnTo>
                    <a:pt x="6557980" y="380100"/>
                  </a:lnTo>
                  <a:lnTo>
                    <a:pt x="0" y="0"/>
                  </a:lnTo>
                  <a:cubicBezTo>
                    <a:pt x="5584" y="1137910"/>
                    <a:pt x="2807" y="780425"/>
                    <a:pt x="8391" y="1918335"/>
                  </a:cubicBezTo>
                  <a:close/>
                </a:path>
              </a:pathLst>
            </a:custGeom>
            <a:solidFill>
              <a:srgbClr val="FFE100">
                <a:alpha val="30000"/>
              </a:srgb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1" name="Right Triangle 2"/>
          <p:cNvSpPr/>
          <p:nvPr/>
        </p:nvSpPr>
        <p:spPr>
          <a:xfrm flipV="1">
            <a:off x="-25873" y="-5772"/>
            <a:ext cx="9176400" cy="993346"/>
          </a:xfrm>
          <a:custGeom>
            <a:avLst/>
            <a:gdLst/>
            <a:ahLst/>
            <a:cxnLst/>
            <a:rect l="l" t="t" r="r" b="b"/>
            <a:pathLst>
              <a:path w="9176400" h="945040">
                <a:moveTo>
                  <a:pt x="24329" y="457063"/>
                </a:moveTo>
                <a:lnTo>
                  <a:pt x="3585720" y="366636"/>
                </a:lnTo>
                <a:lnTo>
                  <a:pt x="25937" y="0"/>
                </a:lnTo>
                <a:cubicBezTo>
                  <a:pt x="27730" y="159925"/>
                  <a:pt x="26988" y="272831"/>
                  <a:pt x="25610" y="373982"/>
                </a:cubicBezTo>
                <a:close/>
                <a:moveTo>
                  <a:pt x="1848" y="620129"/>
                </a:moveTo>
                <a:lnTo>
                  <a:pt x="2472" y="568679"/>
                </a:lnTo>
                <a:cubicBezTo>
                  <a:pt x="2931" y="534962"/>
                  <a:pt x="3461" y="502551"/>
                  <a:pt x="3990" y="470140"/>
                </a:cubicBezTo>
                <a:lnTo>
                  <a:pt x="4228" y="454683"/>
                </a:lnTo>
                <a:lnTo>
                  <a:pt x="0" y="454790"/>
                </a:lnTo>
                <a:close/>
                <a:moveTo>
                  <a:pt x="9169221" y="940756"/>
                </a:moveTo>
                <a:cubicBezTo>
                  <a:pt x="9173998" y="514290"/>
                  <a:pt x="9171623" y="648268"/>
                  <a:pt x="9176400" y="221802"/>
                </a:cubicBezTo>
                <a:lnTo>
                  <a:pt x="3565748" y="364256"/>
                </a:lnTo>
                <a:lnTo>
                  <a:pt x="9154126" y="939804"/>
                </a:lnTo>
                <a:lnTo>
                  <a:pt x="9151961" y="939805"/>
                </a:lnTo>
                <a:lnTo>
                  <a:pt x="9161197" y="940756"/>
                </a:lnTo>
                <a:close/>
                <a:moveTo>
                  <a:pt x="6563596" y="943136"/>
                </a:moveTo>
                <a:lnTo>
                  <a:pt x="9176400" y="942321"/>
                </a:lnTo>
                <a:lnTo>
                  <a:pt x="9161197" y="940756"/>
                </a:lnTo>
                <a:lnTo>
                  <a:pt x="6541228" y="940620"/>
                </a:lnTo>
                <a:lnTo>
                  <a:pt x="9151961" y="939805"/>
                </a:lnTo>
                <a:lnTo>
                  <a:pt x="3588222" y="366973"/>
                </a:lnTo>
                <a:lnTo>
                  <a:pt x="26827" y="457368"/>
                </a:lnTo>
                <a:lnTo>
                  <a:pt x="26589" y="472820"/>
                </a:lnTo>
                <a:cubicBezTo>
                  <a:pt x="26060" y="505220"/>
                  <a:pt x="25530" y="537619"/>
                  <a:pt x="25071" y="571324"/>
                </a:cubicBezTo>
                <a:lnTo>
                  <a:pt x="24447" y="622757"/>
                </a:lnTo>
                <a:lnTo>
                  <a:pt x="28024" y="942660"/>
                </a:lnTo>
                <a:lnTo>
                  <a:pt x="6561091" y="943000"/>
                </a:lnTo>
                <a:lnTo>
                  <a:pt x="6187003" y="943117"/>
                </a:lnTo>
                <a:close/>
                <a:moveTo>
                  <a:pt x="22246" y="945040"/>
                </a:moveTo>
                <a:lnTo>
                  <a:pt x="6187003" y="943117"/>
                </a:lnTo>
                <a:lnTo>
                  <a:pt x="28026" y="942797"/>
                </a:lnTo>
                <a:lnTo>
                  <a:pt x="28024" y="942660"/>
                </a:lnTo>
                <a:lnTo>
                  <a:pt x="25528" y="942660"/>
                </a:lnTo>
                <a:lnTo>
                  <a:pt x="21949" y="622509"/>
                </a:lnTo>
                <a:lnTo>
                  <a:pt x="21946" y="622777"/>
                </a:lnTo>
                <a:cubicBezTo>
                  <a:pt x="21019" y="711151"/>
                  <a:pt x="20752" y="811769"/>
                  <a:pt x="22246" y="945040"/>
                </a:cubicBezTo>
                <a:close/>
              </a:path>
            </a:pathLst>
          </a:custGeom>
          <a:solidFill>
            <a:schemeClr val="bg1">
              <a:alpha val="70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Picture 11" descr="McCain-Foods-Logo-Master-RGB.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72400" y="487280"/>
            <a:ext cx="775907" cy="460371"/>
          </a:xfrm>
          <a:prstGeom prst="rect">
            <a:avLst/>
          </a:prstGeom>
        </p:spPr>
      </p:pic>
    </p:spTree>
    <p:extLst>
      <p:ext uri="{BB962C8B-B14F-4D97-AF65-F5344CB8AC3E}">
        <p14:creationId xmlns:p14="http://schemas.microsoft.com/office/powerpoint/2010/main" val="50167874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Calibr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0" y="-5772"/>
            <a:ext cx="9171473" cy="2067693"/>
            <a:chOff x="0" y="0"/>
            <a:chExt cx="10725785" cy="2521585"/>
          </a:xfrm>
        </p:grpSpPr>
        <p:sp>
          <p:nvSpPr>
            <p:cNvPr id="18" name="Right Triangle 2"/>
            <p:cNvSpPr/>
            <p:nvPr userDrawn="1"/>
          </p:nvSpPr>
          <p:spPr>
            <a:xfrm flipH="1" flipV="1">
              <a:off x="0" y="5080"/>
              <a:ext cx="10697210" cy="1537335"/>
            </a:xfrm>
            <a:custGeom>
              <a:avLst/>
              <a:gdLst/>
              <a:ahLst/>
              <a:cxnLst/>
              <a:rect l="l" t="t" r="r" b="b"/>
              <a:pathLst>
                <a:path w="10697590" h="1537871">
                  <a:moveTo>
                    <a:pt x="7643520" y="1537871"/>
                  </a:moveTo>
                  <a:lnTo>
                    <a:pt x="4183" y="1536965"/>
                  </a:lnTo>
                  <a:lnTo>
                    <a:pt x="0" y="682727"/>
                  </a:lnTo>
                  <a:lnTo>
                    <a:pt x="729" y="545446"/>
                  </a:lnTo>
                  <a:cubicBezTo>
                    <a:pt x="1266" y="455482"/>
                    <a:pt x="1885" y="369002"/>
                    <a:pt x="2504" y="282522"/>
                  </a:cubicBezTo>
                  <a:lnTo>
                    <a:pt x="2782" y="241279"/>
                  </a:lnTo>
                  <a:lnTo>
                    <a:pt x="4165646" y="0"/>
                  </a:lnTo>
                  <a:lnTo>
                    <a:pt x="10697590" y="1535695"/>
                  </a:lnTo>
                  <a:close/>
                </a:path>
              </a:pathLst>
            </a:custGeom>
            <a:solidFill>
              <a:srgbClr val="FFE100"/>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ight Triangle 2"/>
            <p:cNvSpPr/>
            <p:nvPr userDrawn="1"/>
          </p:nvSpPr>
          <p:spPr>
            <a:xfrm flipH="1" flipV="1">
              <a:off x="3056890" y="0"/>
              <a:ext cx="7644130" cy="2521585"/>
            </a:xfrm>
            <a:custGeom>
              <a:avLst/>
              <a:gdLst/>
              <a:ahLst/>
              <a:cxnLst/>
              <a:rect l="l" t="t" r="r" b="b"/>
              <a:pathLst>
                <a:path w="7644410" h="2521585">
                  <a:moveTo>
                    <a:pt x="3672" y="1219549"/>
                  </a:moveTo>
                  <a:lnTo>
                    <a:pt x="5169" y="997869"/>
                  </a:lnTo>
                  <a:cubicBezTo>
                    <a:pt x="6779" y="727975"/>
                    <a:pt x="7647" y="426717"/>
                    <a:pt x="5551" y="0"/>
                  </a:cubicBezTo>
                  <a:lnTo>
                    <a:pt x="4166536" y="978270"/>
                  </a:lnTo>
                  <a:close/>
                  <a:moveTo>
                    <a:pt x="1237" y="2521585"/>
                  </a:moveTo>
                  <a:cubicBezTo>
                    <a:pt x="-510" y="2165988"/>
                    <a:pt x="-198" y="1897515"/>
                    <a:pt x="886" y="1661713"/>
                  </a:cubicBezTo>
                  <a:lnTo>
                    <a:pt x="890" y="1660997"/>
                  </a:lnTo>
                  <a:lnTo>
                    <a:pt x="5073" y="2515235"/>
                  </a:lnTo>
                  <a:lnTo>
                    <a:pt x="7644410" y="2516141"/>
                  </a:lnTo>
                  <a:close/>
                </a:path>
              </a:pathLst>
            </a:custGeom>
            <a:solidFill>
              <a:srgbClr val="FFE100">
                <a:alpha val="50000"/>
              </a:srgb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ight Triangle 2"/>
            <p:cNvSpPr/>
            <p:nvPr userDrawn="1"/>
          </p:nvSpPr>
          <p:spPr>
            <a:xfrm flipV="1">
              <a:off x="0" y="11430"/>
              <a:ext cx="10725785" cy="1918335"/>
            </a:xfrm>
            <a:custGeom>
              <a:avLst/>
              <a:gdLst/>
              <a:ahLst/>
              <a:cxnLst/>
              <a:rect l="l" t="t" r="r" b="b"/>
              <a:pathLst>
                <a:path w="10725785" h="1918335">
                  <a:moveTo>
                    <a:pt x="10723625" y="1062827"/>
                  </a:moveTo>
                  <a:lnTo>
                    <a:pt x="10725785" y="621666"/>
                  </a:lnTo>
                  <a:lnTo>
                    <a:pt x="10720843" y="621379"/>
                  </a:lnTo>
                  <a:lnTo>
                    <a:pt x="10721121" y="662622"/>
                  </a:lnTo>
                  <a:cubicBezTo>
                    <a:pt x="10721740" y="749102"/>
                    <a:pt x="10722359" y="835582"/>
                    <a:pt x="10722896" y="925547"/>
                  </a:cubicBezTo>
                  <a:close/>
                  <a:moveTo>
                    <a:pt x="8391" y="1918335"/>
                  </a:moveTo>
                  <a:lnTo>
                    <a:pt x="3080106" y="1917971"/>
                  </a:lnTo>
                  <a:lnTo>
                    <a:pt x="26035" y="1915795"/>
                  </a:lnTo>
                  <a:lnTo>
                    <a:pt x="6557980" y="380100"/>
                  </a:lnTo>
                  <a:lnTo>
                    <a:pt x="0" y="0"/>
                  </a:lnTo>
                  <a:cubicBezTo>
                    <a:pt x="5584" y="1137910"/>
                    <a:pt x="2807" y="780425"/>
                    <a:pt x="8391" y="1918335"/>
                  </a:cubicBezTo>
                  <a:close/>
                </a:path>
              </a:pathLst>
            </a:custGeom>
            <a:solidFill>
              <a:srgbClr val="FFE100">
                <a:alpha val="30000"/>
              </a:srgb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1" name="Picture 20" descr="McCain-Foods-Logo-Master-RG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771550"/>
            <a:ext cx="2304257" cy="1367192"/>
          </a:xfrm>
          <a:prstGeom prst="rect">
            <a:avLst/>
          </a:prstGeom>
        </p:spPr>
      </p:pic>
    </p:spTree>
    <p:extLst>
      <p:ext uri="{BB962C8B-B14F-4D97-AF65-F5344CB8AC3E}">
        <p14:creationId xmlns:p14="http://schemas.microsoft.com/office/powerpoint/2010/main" val="3018852829"/>
      </p:ext>
    </p:extLst>
  </p:cSld>
  <p:clrMap bg1="lt1" tx1="dk1" bg2="lt2" tx2="dk2" accent1="accent1" accent2="accent2" accent3="accent3" accent4="accent4" accent5="accent5" accent6="accent6" hlink="hlink" folHlink="folHlink"/>
  <p:sldLayoutIdLst>
    <p:sldLayoutId id="2147483685" r:id="rId1"/>
    <p:sldLayoutId id="2147483686" r:id="rId2"/>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E100">
            <a:alpha val="5000"/>
          </a:srgbClr>
        </a:solidFill>
        <a:effectLst/>
      </p:bgPr>
    </p:bg>
    <p:spTree>
      <p:nvGrpSpPr>
        <p:cNvPr id="1" name=""/>
        <p:cNvGrpSpPr/>
        <p:nvPr/>
      </p:nvGrpSpPr>
      <p:grpSpPr>
        <a:xfrm>
          <a:off x="0" y="0"/>
          <a:ext cx="0" cy="0"/>
          <a:chOff x="0" y="0"/>
          <a:chExt cx="0" cy="0"/>
        </a:xfrm>
      </p:grpSpPr>
      <p:grpSp>
        <p:nvGrpSpPr>
          <p:cNvPr id="5" name="Group 4"/>
          <p:cNvGrpSpPr/>
          <p:nvPr/>
        </p:nvGrpSpPr>
        <p:grpSpPr>
          <a:xfrm>
            <a:off x="0" y="0"/>
            <a:ext cx="2987824" cy="5148503"/>
            <a:chOff x="0" y="0"/>
            <a:chExt cx="2987824" cy="5148503"/>
          </a:xfrm>
        </p:grpSpPr>
        <p:sp>
          <p:nvSpPr>
            <p:cNvPr id="2" name="Right Triangle 1"/>
            <p:cNvSpPr/>
            <p:nvPr userDrawn="1"/>
          </p:nvSpPr>
          <p:spPr>
            <a:xfrm>
              <a:off x="0" y="0"/>
              <a:ext cx="1419628" cy="5143500"/>
            </a:xfrm>
            <a:custGeom>
              <a:avLst/>
              <a:gdLst/>
              <a:ahLst/>
              <a:cxnLst/>
              <a:rect l="l" t="t" r="r" b="b"/>
              <a:pathLst>
                <a:path w="1419628" h="5143500">
                  <a:moveTo>
                    <a:pt x="0" y="0"/>
                  </a:moveTo>
                  <a:lnTo>
                    <a:pt x="1419628" y="2446249"/>
                  </a:lnTo>
                  <a:lnTo>
                    <a:pt x="802076" y="5143500"/>
                  </a:lnTo>
                  <a:lnTo>
                    <a:pt x="0" y="5143500"/>
                  </a:lnTo>
                  <a:close/>
                </a:path>
              </a:pathLst>
            </a:cu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2"/>
            <p:cNvSpPr/>
            <p:nvPr userDrawn="1"/>
          </p:nvSpPr>
          <p:spPr>
            <a:xfrm>
              <a:off x="0" y="1"/>
              <a:ext cx="1979712" cy="2446249"/>
            </a:xfrm>
            <a:custGeom>
              <a:avLst/>
              <a:gdLst/>
              <a:ahLst/>
              <a:cxnLst/>
              <a:rect l="l" t="t" r="r" b="b"/>
              <a:pathLst>
                <a:path w="1979712" h="2446249">
                  <a:moveTo>
                    <a:pt x="0" y="0"/>
                  </a:moveTo>
                  <a:lnTo>
                    <a:pt x="1979712" y="0"/>
                  </a:lnTo>
                  <a:lnTo>
                    <a:pt x="1419629" y="2446249"/>
                  </a:lnTo>
                  <a:close/>
                </a:path>
              </a:pathLst>
            </a:custGeom>
            <a:solidFill>
              <a:srgbClr val="FFE1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ight Triangle 18"/>
            <p:cNvSpPr/>
            <p:nvPr userDrawn="1"/>
          </p:nvSpPr>
          <p:spPr>
            <a:xfrm>
              <a:off x="0" y="2446250"/>
              <a:ext cx="2987824" cy="2702253"/>
            </a:xfrm>
            <a:custGeom>
              <a:avLst/>
              <a:gdLst/>
              <a:ahLst/>
              <a:cxnLst/>
              <a:rect l="l" t="t" r="r" b="b"/>
              <a:pathLst>
                <a:path w="2987824" h="2702253">
                  <a:moveTo>
                    <a:pt x="1419629" y="0"/>
                  </a:moveTo>
                  <a:lnTo>
                    <a:pt x="2987824" y="2702253"/>
                  </a:lnTo>
                  <a:lnTo>
                    <a:pt x="0" y="2702253"/>
                  </a:lnTo>
                  <a:lnTo>
                    <a:pt x="0" y="2697251"/>
                  </a:lnTo>
                  <a:lnTo>
                    <a:pt x="802076" y="2697251"/>
                  </a:lnTo>
                  <a:close/>
                </a:path>
              </a:pathLst>
            </a:custGeom>
            <a:solidFill>
              <a:srgbClr val="FFE1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21" name="Picture 20" descr="McCain-Foods-Logo-Master-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525" y="771550"/>
            <a:ext cx="2304257" cy="1367192"/>
          </a:xfrm>
          <a:prstGeom prst="rect">
            <a:avLst/>
          </a:prstGeom>
        </p:spPr>
      </p:pic>
    </p:spTree>
    <p:extLst>
      <p:ext uri="{BB962C8B-B14F-4D97-AF65-F5344CB8AC3E}">
        <p14:creationId xmlns:p14="http://schemas.microsoft.com/office/powerpoint/2010/main" val="877234237"/>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flipV="1">
            <a:off x="0" y="3579862"/>
            <a:ext cx="9155014" cy="1563638"/>
            <a:chOff x="0" y="0"/>
            <a:chExt cx="9155014" cy="2170950"/>
          </a:xfrm>
        </p:grpSpPr>
        <p:sp>
          <p:nvSpPr>
            <p:cNvPr id="14" name="Rectangle 14"/>
            <p:cNvSpPr/>
            <p:nvPr userDrawn="1"/>
          </p:nvSpPr>
          <p:spPr>
            <a:xfrm>
              <a:off x="2915817" y="4862"/>
              <a:ext cx="6228183" cy="1095976"/>
            </a:xfrm>
            <a:custGeom>
              <a:avLst/>
              <a:gdLst/>
              <a:ahLst/>
              <a:cxnLst/>
              <a:rect l="l" t="t" r="r" b="b"/>
              <a:pathLst>
                <a:path w="6228183" h="1095976">
                  <a:moveTo>
                    <a:pt x="0" y="0"/>
                  </a:moveTo>
                  <a:lnTo>
                    <a:pt x="6228183" y="0"/>
                  </a:lnTo>
                  <a:lnTo>
                    <a:pt x="6228183" y="887967"/>
                  </a:lnTo>
                  <a:lnTo>
                    <a:pt x="3152349" y="1095976"/>
                  </a:lnTo>
                  <a:close/>
                </a:path>
              </a:pathLst>
            </a:cu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5" name="Rectangle 14"/>
            <p:cNvSpPr/>
            <p:nvPr userDrawn="1"/>
          </p:nvSpPr>
          <p:spPr>
            <a:xfrm>
              <a:off x="0" y="0"/>
              <a:ext cx="9155014" cy="1512935"/>
            </a:xfrm>
            <a:custGeom>
              <a:avLst/>
              <a:gdLst/>
              <a:ahLst/>
              <a:cxnLst/>
              <a:rect l="l" t="t" r="r" b="b"/>
              <a:pathLst>
                <a:path w="9155014" h="1512935">
                  <a:moveTo>
                    <a:pt x="0" y="0"/>
                  </a:moveTo>
                  <a:lnTo>
                    <a:pt x="9151839" y="0"/>
                  </a:lnTo>
                  <a:cubicBezTo>
                    <a:pt x="9152897" y="297937"/>
                    <a:pt x="9153956" y="595873"/>
                    <a:pt x="9155014" y="893810"/>
                  </a:cubicBezTo>
                  <a:lnTo>
                    <a:pt x="9151838" y="894025"/>
                  </a:lnTo>
                  <a:lnTo>
                    <a:pt x="9151838" y="6058"/>
                  </a:lnTo>
                  <a:lnTo>
                    <a:pt x="2923655" y="6058"/>
                  </a:lnTo>
                  <a:lnTo>
                    <a:pt x="6076004" y="1102034"/>
                  </a:lnTo>
                  <a:lnTo>
                    <a:pt x="0" y="1512935"/>
                  </a:lnTo>
                  <a:close/>
                </a:path>
              </a:pathLst>
            </a:custGeom>
            <a:solidFill>
              <a:srgbClr val="FFE1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Right Triangle 22"/>
            <p:cNvSpPr/>
            <p:nvPr userDrawn="1"/>
          </p:nvSpPr>
          <p:spPr>
            <a:xfrm flipH="1" flipV="1">
              <a:off x="6068512" y="893566"/>
              <a:ext cx="3075835" cy="1277384"/>
            </a:xfrm>
            <a:custGeom>
              <a:avLst/>
              <a:gdLst/>
              <a:ahLst/>
              <a:cxnLst/>
              <a:rect l="l" t="t" r="r" b="b"/>
              <a:pathLst>
                <a:path w="3075835" h="1277384">
                  <a:moveTo>
                    <a:pt x="0" y="1277384"/>
                  </a:moveTo>
                  <a:lnTo>
                    <a:pt x="0" y="0"/>
                  </a:lnTo>
                  <a:lnTo>
                    <a:pt x="3075835" y="1069374"/>
                  </a:lnTo>
                  <a:close/>
                </a:path>
              </a:pathLst>
            </a:custGeom>
            <a:solidFill>
              <a:srgbClr val="FFE1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pic>
        <p:nvPicPr>
          <p:cNvPr id="21" name="Picture 20" descr="McCain-Foods-Logo-Master-RG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339503"/>
            <a:ext cx="1800199" cy="1068118"/>
          </a:xfrm>
          <a:prstGeom prst="rect">
            <a:avLst/>
          </a:prstGeom>
        </p:spPr>
      </p:pic>
    </p:spTree>
    <p:extLst>
      <p:ext uri="{BB962C8B-B14F-4D97-AF65-F5344CB8AC3E}">
        <p14:creationId xmlns:p14="http://schemas.microsoft.com/office/powerpoint/2010/main" val="993957105"/>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l" defTabSz="457200" rtl="0" eaLnBrk="1" latinLnBrk="0" hangingPunct="1">
        <a:spcBef>
          <a:spcPct val="0"/>
        </a:spcBef>
        <a:buNone/>
        <a:defRPr sz="4400" kern="1200">
          <a:solidFill>
            <a:srgbClr val="FFFFFF"/>
          </a:solidFill>
          <a:latin typeface="Keswick"/>
          <a:ea typeface="+mj-ea"/>
          <a:cs typeface="Keswick"/>
        </a:defRPr>
      </a:lvl1pPr>
    </p:titleStyle>
    <p:bodyStyle>
      <a:lvl1pPr marL="0" indent="0" algn="l" defTabSz="457200" rtl="0" eaLnBrk="1" latinLnBrk="0" hangingPunct="1">
        <a:spcBef>
          <a:spcPct val="20000"/>
        </a:spcBef>
        <a:buFont typeface="Arial"/>
        <a:buNone/>
        <a:defRPr sz="2400" kern="1200">
          <a:solidFill>
            <a:srgbClr val="FFFFFF"/>
          </a:solidFill>
          <a:latin typeface="Keswick"/>
          <a:ea typeface="+mn-ea"/>
          <a:cs typeface="Keswick"/>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flipH="1" flipV="1">
            <a:off x="-11546" y="4308886"/>
            <a:ext cx="9155546" cy="835841"/>
            <a:chOff x="0" y="0"/>
            <a:chExt cx="9155014" cy="2170950"/>
          </a:xfrm>
        </p:grpSpPr>
        <p:sp>
          <p:nvSpPr>
            <p:cNvPr id="5" name="Rectangle 14"/>
            <p:cNvSpPr/>
            <p:nvPr userDrawn="1"/>
          </p:nvSpPr>
          <p:spPr>
            <a:xfrm>
              <a:off x="2915817" y="4862"/>
              <a:ext cx="6228183" cy="1095976"/>
            </a:xfrm>
            <a:custGeom>
              <a:avLst/>
              <a:gdLst/>
              <a:ahLst/>
              <a:cxnLst/>
              <a:rect l="l" t="t" r="r" b="b"/>
              <a:pathLst>
                <a:path w="6228183" h="1095976">
                  <a:moveTo>
                    <a:pt x="0" y="0"/>
                  </a:moveTo>
                  <a:lnTo>
                    <a:pt x="6228183" y="0"/>
                  </a:lnTo>
                  <a:lnTo>
                    <a:pt x="6228183" y="887967"/>
                  </a:lnTo>
                  <a:lnTo>
                    <a:pt x="3152349" y="1095976"/>
                  </a:lnTo>
                  <a:close/>
                </a:path>
              </a:pathLst>
            </a:cu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 name="Rectangle 14"/>
            <p:cNvSpPr/>
            <p:nvPr userDrawn="1"/>
          </p:nvSpPr>
          <p:spPr>
            <a:xfrm>
              <a:off x="0" y="0"/>
              <a:ext cx="9155014" cy="1512935"/>
            </a:xfrm>
            <a:custGeom>
              <a:avLst/>
              <a:gdLst/>
              <a:ahLst/>
              <a:cxnLst/>
              <a:rect l="l" t="t" r="r" b="b"/>
              <a:pathLst>
                <a:path w="9155014" h="1512935">
                  <a:moveTo>
                    <a:pt x="0" y="0"/>
                  </a:moveTo>
                  <a:lnTo>
                    <a:pt x="9151839" y="0"/>
                  </a:lnTo>
                  <a:cubicBezTo>
                    <a:pt x="9152897" y="297937"/>
                    <a:pt x="9153956" y="595873"/>
                    <a:pt x="9155014" y="893810"/>
                  </a:cubicBezTo>
                  <a:lnTo>
                    <a:pt x="9151838" y="894025"/>
                  </a:lnTo>
                  <a:lnTo>
                    <a:pt x="9151838" y="6058"/>
                  </a:lnTo>
                  <a:lnTo>
                    <a:pt x="2923655" y="6058"/>
                  </a:lnTo>
                  <a:lnTo>
                    <a:pt x="6076004" y="1102034"/>
                  </a:lnTo>
                  <a:lnTo>
                    <a:pt x="0" y="1512935"/>
                  </a:lnTo>
                  <a:close/>
                </a:path>
              </a:pathLst>
            </a:custGeom>
            <a:solidFill>
              <a:srgbClr val="FFE1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ight Triangle 22"/>
            <p:cNvSpPr/>
            <p:nvPr userDrawn="1"/>
          </p:nvSpPr>
          <p:spPr>
            <a:xfrm flipH="1" flipV="1">
              <a:off x="6068512" y="893566"/>
              <a:ext cx="3075835" cy="1277384"/>
            </a:xfrm>
            <a:custGeom>
              <a:avLst/>
              <a:gdLst/>
              <a:ahLst/>
              <a:cxnLst/>
              <a:rect l="l" t="t" r="r" b="b"/>
              <a:pathLst>
                <a:path w="3075835" h="1277384">
                  <a:moveTo>
                    <a:pt x="0" y="1277384"/>
                  </a:moveTo>
                  <a:lnTo>
                    <a:pt x="0" y="0"/>
                  </a:lnTo>
                  <a:lnTo>
                    <a:pt x="3075835" y="1069374"/>
                  </a:lnTo>
                  <a:close/>
                </a:path>
              </a:pathLst>
            </a:custGeom>
            <a:solidFill>
              <a:srgbClr val="FFE1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1" name="Group 10"/>
          <p:cNvGrpSpPr/>
          <p:nvPr/>
        </p:nvGrpSpPr>
        <p:grpSpPr>
          <a:xfrm flipH="1">
            <a:off x="-25872" y="-5772"/>
            <a:ext cx="9176400" cy="993346"/>
            <a:chOff x="0" y="0"/>
            <a:chExt cx="10725785" cy="2521585"/>
          </a:xfrm>
        </p:grpSpPr>
        <p:sp>
          <p:nvSpPr>
            <p:cNvPr id="12" name="Right Triangle 2"/>
            <p:cNvSpPr/>
            <p:nvPr userDrawn="1"/>
          </p:nvSpPr>
          <p:spPr>
            <a:xfrm flipH="1" flipV="1">
              <a:off x="0" y="5080"/>
              <a:ext cx="10697210" cy="1537335"/>
            </a:xfrm>
            <a:custGeom>
              <a:avLst/>
              <a:gdLst/>
              <a:ahLst/>
              <a:cxnLst/>
              <a:rect l="l" t="t" r="r" b="b"/>
              <a:pathLst>
                <a:path w="10697590" h="1537871">
                  <a:moveTo>
                    <a:pt x="7643520" y="1537871"/>
                  </a:moveTo>
                  <a:lnTo>
                    <a:pt x="4183" y="1536965"/>
                  </a:lnTo>
                  <a:lnTo>
                    <a:pt x="0" y="682727"/>
                  </a:lnTo>
                  <a:lnTo>
                    <a:pt x="729" y="545446"/>
                  </a:lnTo>
                  <a:cubicBezTo>
                    <a:pt x="1266" y="455482"/>
                    <a:pt x="1885" y="369002"/>
                    <a:pt x="2504" y="282522"/>
                  </a:cubicBezTo>
                  <a:lnTo>
                    <a:pt x="2782" y="241279"/>
                  </a:lnTo>
                  <a:lnTo>
                    <a:pt x="4165646" y="0"/>
                  </a:lnTo>
                  <a:lnTo>
                    <a:pt x="10697590" y="1535695"/>
                  </a:lnTo>
                  <a:close/>
                </a:path>
              </a:pathLst>
            </a:custGeom>
            <a:solidFill>
              <a:srgbClr val="FFE100"/>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Triangle 2"/>
            <p:cNvSpPr/>
            <p:nvPr userDrawn="1"/>
          </p:nvSpPr>
          <p:spPr>
            <a:xfrm flipH="1" flipV="1">
              <a:off x="3056890" y="0"/>
              <a:ext cx="7644130" cy="2521585"/>
            </a:xfrm>
            <a:custGeom>
              <a:avLst/>
              <a:gdLst/>
              <a:ahLst/>
              <a:cxnLst/>
              <a:rect l="l" t="t" r="r" b="b"/>
              <a:pathLst>
                <a:path w="7644410" h="2521585">
                  <a:moveTo>
                    <a:pt x="3672" y="1219549"/>
                  </a:moveTo>
                  <a:lnTo>
                    <a:pt x="5169" y="997869"/>
                  </a:lnTo>
                  <a:cubicBezTo>
                    <a:pt x="6779" y="727975"/>
                    <a:pt x="7647" y="426717"/>
                    <a:pt x="5551" y="0"/>
                  </a:cubicBezTo>
                  <a:lnTo>
                    <a:pt x="4166536" y="978270"/>
                  </a:lnTo>
                  <a:close/>
                  <a:moveTo>
                    <a:pt x="1237" y="2521585"/>
                  </a:moveTo>
                  <a:cubicBezTo>
                    <a:pt x="-510" y="2165988"/>
                    <a:pt x="-198" y="1897515"/>
                    <a:pt x="886" y="1661713"/>
                  </a:cubicBezTo>
                  <a:lnTo>
                    <a:pt x="890" y="1660997"/>
                  </a:lnTo>
                  <a:lnTo>
                    <a:pt x="5073" y="2515235"/>
                  </a:lnTo>
                  <a:lnTo>
                    <a:pt x="7644410" y="2516141"/>
                  </a:lnTo>
                  <a:close/>
                </a:path>
              </a:pathLst>
            </a:custGeom>
            <a:solidFill>
              <a:srgbClr val="FFE100">
                <a:alpha val="50000"/>
              </a:srgb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Triangle 2"/>
            <p:cNvSpPr/>
            <p:nvPr userDrawn="1"/>
          </p:nvSpPr>
          <p:spPr>
            <a:xfrm flipV="1">
              <a:off x="0" y="11430"/>
              <a:ext cx="10725785" cy="1918335"/>
            </a:xfrm>
            <a:custGeom>
              <a:avLst/>
              <a:gdLst/>
              <a:ahLst/>
              <a:cxnLst/>
              <a:rect l="l" t="t" r="r" b="b"/>
              <a:pathLst>
                <a:path w="10725785" h="1918335">
                  <a:moveTo>
                    <a:pt x="10723625" y="1062827"/>
                  </a:moveTo>
                  <a:lnTo>
                    <a:pt x="10725785" y="621666"/>
                  </a:lnTo>
                  <a:lnTo>
                    <a:pt x="10720843" y="621379"/>
                  </a:lnTo>
                  <a:lnTo>
                    <a:pt x="10721121" y="662622"/>
                  </a:lnTo>
                  <a:cubicBezTo>
                    <a:pt x="10721740" y="749102"/>
                    <a:pt x="10722359" y="835582"/>
                    <a:pt x="10722896" y="925547"/>
                  </a:cubicBezTo>
                  <a:close/>
                  <a:moveTo>
                    <a:pt x="8391" y="1918335"/>
                  </a:moveTo>
                  <a:lnTo>
                    <a:pt x="3080106" y="1917971"/>
                  </a:lnTo>
                  <a:lnTo>
                    <a:pt x="26035" y="1915795"/>
                  </a:lnTo>
                  <a:lnTo>
                    <a:pt x="6557980" y="380100"/>
                  </a:lnTo>
                  <a:lnTo>
                    <a:pt x="0" y="0"/>
                  </a:lnTo>
                  <a:cubicBezTo>
                    <a:pt x="5584" y="1137910"/>
                    <a:pt x="2807" y="780425"/>
                    <a:pt x="8391" y="1918335"/>
                  </a:cubicBezTo>
                  <a:close/>
                </a:path>
              </a:pathLst>
            </a:custGeom>
            <a:solidFill>
              <a:srgbClr val="FFE100">
                <a:alpha val="30000"/>
              </a:srgb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 name="Right Triangle 2"/>
          <p:cNvSpPr/>
          <p:nvPr/>
        </p:nvSpPr>
        <p:spPr>
          <a:xfrm flipV="1">
            <a:off x="-25873" y="-5772"/>
            <a:ext cx="9176400" cy="993346"/>
          </a:xfrm>
          <a:custGeom>
            <a:avLst/>
            <a:gdLst/>
            <a:ahLst/>
            <a:cxnLst/>
            <a:rect l="l" t="t" r="r" b="b"/>
            <a:pathLst>
              <a:path w="9176400" h="945040">
                <a:moveTo>
                  <a:pt x="24329" y="457063"/>
                </a:moveTo>
                <a:lnTo>
                  <a:pt x="3585720" y="366636"/>
                </a:lnTo>
                <a:lnTo>
                  <a:pt x="25937" y="0"/>
                </a:lnTo>
                <a:cubicBezTo>
                  <a:pt x="27730" y="159925"/>
                  <a:pt x="26988" y="272831"/>
                  <a:pt x="25610" y="373982"/>
                </a:cubicBezTo>
                <a:close/>
                <a:moveTo>
                  <a:pt x="1848" y="620129"/>
                </a:moveTo>
                <a:lnTo>
                  <a:pt x="2472" y="568679"/>
                </a:lnTo>
                <a:cubicBezTo>
                  <a:pt x="2931" y="534962"/>
                  <a:pt x="3461" y="502551"/>
                  <a:pt x="3990" y="470140"/>
                </a:cubicBezTo>
                <a:lnTo>
                  <a:pt x="4228" y="454683"/>
                </a:lnTo>
                <a:lnTo>
                  <a:pt x="0" y="454790"/>
                </a:lnTo>
                <a:close/>
                <a:moveTo>
                  <a:pt x="9169221" y="940756"/>
                </a:moveTo>
                <a:cubicBezTo>
                  <a:pt x="9173998" y="514290"/>
                  <a:pt x="9171623" y="648268"/>
                  <a:pt x="9176400" y="221802"/>
                </a:cubicBezTo>
                <a:lnTo>
                  <a:pt x="3565748" y="364256"/>
                </a:lnTo>
                <a:lnTo>
                  <a:pt x="9154126" y="939804"/>
                </a:lnTo>
                <a:lnTo>
                  <a:pt x="9151961" y="939805"/>
                </a:lnTo>
                <a:lnTo>
                  <a:pt x="9161197" y="940756"/>
                </a:lnTo>
                <a:close/>
                <a:moveTo>
                  <a:pt x="6563596" y="943136"/>
                </a:moveTo>
                <a:lnTo>
                  <a:pt x="9176400" y="942321"/>
                </a:lnTo>
                <a:lnTo>
                  <a:pt x="9161197" y="940756"/>
                </a:lnTo>
                <a:lnTo>
                  <a:pt x="6541228" y="940620"/>
                </a:lnTo>
                <a:lnTo>
                  <a:pt x="9151961" y="939805"/>
                </a:lnTo>
                <a:lnTo>
                  <a:pt x="3588222" y="366973"/>
                </a:lnTo>
                <a:lnTo>
                  <a:pt x="26827" y="457368"/>
                </a:lnTo>
                <a:lnTo>
                  <a:pt x="26589" y="472820"/>
                </a:lnTo>
                <a:cubicBezTo>
                  <a:pt x="26060" y="505220"/>
                  <a:pt x="25530" y="537619"/>
                  <a:pt x="25071" y="571324"/>
                </a:cubicBezTo>
                <a:lnTo>
                  <a:pt x="24447" y="622757"/>
                </a:lnTo>
                <a:lnTo>
                  <a:pt x="28024" y="942660"/>
                </a:lnTo>
                <a:lnTo>
                  <a:pt x="6561091" y="943000"/>
                </a:lnTo>
                <a:lnTo>
                  <a:pt x="6187003" y="943117"/>
                </a:lnTo>
                <a:close/>
                <a:moveTo>
                  <a:pt x="22246" y="945040"/>
                </a:moveTo>
                <a:lnTo>
                  <a:pt x="6187003" y="943117"/>
                </a:lnTo>
                <a:lnTo>
                  <a:pt x="28026" y="942797"/>
                </a:lnTo>
                <a:lnTo>
                  <a:pt x="28024" y="942660"/>
                </a:lnTo>
                <a:lnTo>
                  <a:pt x="25528" y="942660"/>
                </a:lnTo>
                <a:lnTo>
                  <a:pt x="21949" y="622509"/>
                </a:lnTo>
                <a:lnTo>
                  <a:pt x="21946" y="622777"/>
                </a:lnTo>
                <a:cubicBezTo>
                  <a:pt x="21019" y="711151"/>
                  <a:pt x="20752" y="811769"/>
                  <a:pt x="22246" y="945040"/>
                </a:cubicBezTo>
                <a:close/>
              </a:path>
            </a:pathLst>
          </a:custGeom>
          <a:solidFill>
            <a:schemeClr val="bg1">
              <a:alpha val="70000"/>
            </a:scheme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descr="McCain-Foods-Logo-Master-RGB.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2400" y="487280"/>
            <a:ext cx="775907" cy="460371"/>
          </a:xfrm>
          <a:prstGeom prst="rect">
            <a:avLst/>
          </a:prstGeom>
        </p:spPr>
      </p:pic>
    </p:spTree>
    <p:extLst>
      <p:ext uri="{BB962C8B-B14F-4D97-AF65-F5344CB8AC3E}">
        <p14:creationId xmlns:p14="http://schemas.microsoft.com/office/powerpoint/2010/main" val="3132341382"/>
      </p:ext>
    </p:extLst>
  </p:cSld>
  <p:clrMap bg1="lt1" tx1="dk1" bg2="lt2" tx2="dk2" accent1="accent1" accent2="accent2" accent3="accent3" accent4="accent4" accent5="accent5" accent6="accent6" hlink="hlink" folHlink="folHlink"/>
  <p:sldLayoutIdLst>
    <p:sldLayoutId id="2147483701" r:id="rId1"/>
    <p:sldLayoutId id="2147483653" r:id="rId2"/>
    <p:sldLayoutId id="2147483702" r:id="rId3"/>
    <p:sldLayoutId id="2147483703" r:id="rId4"/>
    <p:sldLayoutId id="2147483704" r:id="rId5"/>
    <p:sldLayoutId id="2147483705" r:id="rId6"/>
    <p:sldLayoutId id="2147483706" r:id="rId7"/>
    <p:sldLayoutId id="2147483707" r:id="rId8"/>
    <p:sldLayoutId id="2147483708" r:id="rId9"/>
    <p:sldLayoutId id="2147483725"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grpSp>
        <p:nvGrpSpPr>
          <p:cNvPr id="6" name="Group 5"/>
          <p:cNvGrpSpPr/>
          <p:nvPr/>
        </p:nvGrpSpPr>
        <p:grpSpPr>
          <a:xfrm flipH="1">
            <a:off x="-25872" y="-5772"/>
            <a:ext cx="9176400" cy="993346"/>
            <a:chOff x="0" y="0"/>
            <a:chExt cx="10725785" cy="2521585"/>
          </a:xfrm>
        </p:grpSpPr>
        <p:sp>
          <p:nvSpPr>
            <p:cNvPr id="7" name="Right Triangle 2"/>
            <p:cNvSpPr/>
            <p:nvPr userDrawn="1"/>
          </p:nvSpPr>
          <p:spPr>
            <a:xfrm flipH="1" flipV="1">
              <a:off x="0" y="5080"/>
              <a:ext cx="10697210" cy="1537335"/>
            </a:xfrm>
            <a:custGeom>
              <a:avLst/>
              <a:gdLst/>
              <a:ahLst/>
              <a:cxnLst/>
              <a:rect l="l" t="t" r="r" b="b"/>
              <a:pathLst>
                <a:path w="10697590" h="1537871">
                  <a:moveTo>
                    <a:pt x="7643520" y="1537871"/>
                  </a:moveTo>
                  <a:lnTo>
                    <a:pt x="4183" y="1536965"/>
                  </a:lnTo>
                  <a:lnTo>
                    <a:pt x="0" y="682727"/>
                  </a:lnTo>
                  <a:lnTo>
                    <a:pt x="729" y="545446"/>
                  </a:lnTo>
                  <a:cubicBezTo>
                    <a:pt x="1266" y="455482"/>
                    <a:pt x="1885" y="369002"/>
                    <a:pt x="2504" y="282522"/>
                  </a:cubicBezTo>
                  <a:lnTo>
                    <a:pt x="2782" y="241279"/>
                  </a:lnTo>
                  <a:lnTo>
                    <a:pt x="4165646" y="0"/>
                  </a:lnTo>
                  <a:lnTo>
                    <a:pt x="10697590" y="1535695"/>
                  </a:lnTo>
                  <a:close/>
                </a:path>
              </a:pathLst>
            </a:custGeom>
            <a:solidFill>
              <a:srgbClr val="FFE100"/>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Triangle 2"/>
            <p:cNvSpPr/>
            <p:nvPr userDrawn="1"/>
          </p:nvSpPr>
          <p:spPr>
            <a:xfrm flipH="1" flipV="1">
              <a:off x="3056890" y="0"/>
              <a:ext cx="7644130" cy="2521585"/>
            </a:xfrm>
            <a:custGeom>
              <a:avLst/>
              <a:gdLst/>
              <a:ahLst/>
              <a:cxnLst/>
              <a:rect l="l" t="t" r="r" b="b"/>
              <a:pathLst>
                <a:path w="7644410" h="2521585">
                  <a:moveTo>
                    <a:pt x="3672" y="1219549"/>
                  </a:moveTo>
                  <a:lnTo>
                    <a:pt x="5169" y="997869"/>
                  </a:lnTo>
                  <a:cubicBezTo>
                    <a:pt x="6779" y="727975"/>
                    <a:pt x="7647" y="426717"/>
                    <a:pt x="5551" y="0"/>
                  </a:cubicBezTo>
                  <a:lnTo>
                    <a:pt x="4166536" y="978270"/>
                  </a:lnTo>
                  <a:close/>
                  <a:moveTo>
                    <a:pt x="1237" y="2521585"/>
                  </a:moveTo>
                  <a:cubicBezTo>
                    <a:pt x="-510" y="2165988"/>
                    <a:pt x="-198" y="1897515"/>
                    <a:pt x="886" y="1661713"/>
                  </a:cubicBezTo>
                  <a:lnTo>
                    <a:pt x="890" y="1660997"/>
                  </a:lnTo>
                  <a:lnTo>
                    <a:pt x="5073" y="2515235"/>
                  </a:lnTo>
                  <a:lnTo>
                    <a:pt x="7644410" y="2516141"/>
                  </a:lnTo>
                  <a:close/>
                </a:path>
              </a:pathLst>
            </a:custGeom>
            <a:solidFill>
              <a:srgbClr val="FFE100">
                <a:alpha val="50000"/>
              </a:srgb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ight Triangle 2"/>
            <p:cNvSpPr/>
            <p:nvPr userDrawn="1"/>
          </p:nvSpPr>
          <p:spPr>
            <a:xfrm flipV="1">
              <a:off x="0" y="11430"/>
              <a:ext cx="10725785" cy="1918335"/>
            </a:xfrm>
            <a:custGeom>
              <a:avLst/>
              <a:gdLst/>
              <a:ahLst/>
              <a:cxnLst/>
              <a:rect l="l" t="t" r="r" b="b"/>
              <a:pathLst>
                <a:path w="10725785" h="1918335">
                  <a:moveTo>
                    <a:pt x="10723625" y="1062827"/>
                  </a:moveTo>
                  <a:lnTo>
                    <a:pt x="10725785" y="621666"/>
                  </a:lnTo>
                  <a:lnTo>
                    <a:pt x="10720843" y="621379"/>
                  </a:lnTo>
                  <a:lnTo>
                    <a:pt x="10721121" y="662622"/>
                  </a:lnTo>
                  <a:cubicBezTo>
                    <a:pt x="10721740" y="749102"/>
                    <a:pt x="10722359" y="835582"/>
                    <a:pt x="10722896" y="925547"/>
                  </a:cubicBezTo>
                  <a:close/>
                  <a:moveTo>
                    <a:pt x="8391" y="1918335"/>
                  </a:moveTo>
                  <a:lnTo>
                    <a:pt x="3080106" y="1917971"/>
                  </a:lnTo>
                  <a:lnTo>
                    <a:pt x="26035" y="1915795"/>
                  </a:lnTo>
                  <a:lnTo>
                    <a:pt x="6557980" y="380100"/>
                  </a:lnTo>
                  <a:lnTo>
                    <a:pt x="0" y="0"/>
                  </a:lnTo>
                  <a:cubicBezTo>
                    <a:pt x="5584" y="1137910"/>
                    <a:pt x="2807" y="780425"/>
                    <a:pt x="8391" y="1918335"/>
                  </a:cubicBezTo>
                  <a:close/>
                </a:path>
              </a:pathLst>
            </a:custGeom>
            <a:solidFill>
              <a:srgbClr val="FFE100">
                <a:alpha val="30000"/>
              </a:srgb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1" name="Right Triangle 2"/>
          <p:cNvSpPr/>
          <p:nvPr/>
        </p:nvSpPr>
        <p:spPr>
          <a:xfrm flipV="1">
            <a:off x="-25873" y="-5772"/>
            <a:ext cx="9176400" cy="993346"/>
          </a:xfrm>
          <a:custGeom>
            <a:avLst/>
            <a:gdLst/>
            <a:ahLst/>
            <a:cxnLst/>
            <a:rect l="l" t="t" r="r" b="b"/>
            <a:pathLst>
              <a:path w="9176400" h="945040">
                <a:moveTo>
                  <a:pt x="24329" y="457063"/>
                </a:moveTo>
                <a:lnTo>
                  <a:pt x="3585720" y="366636"/>
                </a:lnTo>
                <a:lnTo>
                  <a:pt x="25937" y="0"/>
                </a:lnTo>
                <a:cubicBezTo>
                  <a:pt x="27730" y="159925"/>
                  <a:pt x="26988" y="272831"/>
                  <a:pt x="25610" y="373982"/>
                </a:cubicBezTo>
                <a:close/>
                <a:moveTo>
                  <a:pt x="1848" y="620129"/>
                </a:moveTo>
                <a:lnTo>
                  <a:pt x="2472" y="568679"/>
                </a:lnTo>
                <a:cubicBezTo>
                  <a:pt x="2931" y="534962"/>
                  <a:pt x="3461" y="502551"/>
                  <a:pt x="3990" y="470140"/>
                </a:cubicBezTo>
                <a:lnTo>
                  <a:pt x="4228" y="454683"/>
                </a:lnTo>
                <a:lnTo>
                  <a:pt x="0" y="454790"/>
                </a:lnTo>
                <a:close/>
                <a:moveTo>
                  <a:pt x="9169221" y="940756"/>
                </a:moveTo>
                <a:cubicBezTo>
                  <a:pt x="9173998" y="514290"/>
                  <a:pt x="9171623" y="648268"/>
                  <a:pt x="9176400" y="221802"/>
                </a:cubicBezTo>
                <a:lnTo>
                  <a:pt x="3565748" y="364256"/>
                </a:lnTo>
                <a:lnTo>
                  <a:pt x="9154126" y="939804"/>
                </a:lnTo>
                <a:lnTo>
                  <a:pt x="9151961" y="939805"/>
                </a:lnTo>
                <a:lnTo>
                  <a:pt x="9161197" y="940756"/>
                </a:lnTo>
                <a:close/>
                <a:moveTo>
                  <a:pt x="6563596" y="943136"/>
                </a:moveTo>
                <a:lnTo>
                  <a:pt x="9176400" y="942321"/>
                </a:lnTo>
                <a:lnTo>
                  <a:pt x="9161197" y="940756"/>
                </a:lnTo>
                <a:lnTo>
                  <a:pt x="6541228" y="940620"/>
                </a:lnTo>
                <a:lnTo>
                  <a:pt x="9151961" y="939805"/>
                </a:lnTo>
                <a:lnTo>
                  <a:pt x="3588222" y="366973"/>
                </a:lnTo>
                <a:lnTo>
                  <a:pt x="26827" y="457368"/>
                </a:lnTo>
                <a:lnTo>
                  <a:pt x="26589" y="472820"/>
                </a:lnTo>
                <a:cubicBezTo>
                  <a:pt x="26060" y="505220"/>
                  <a:pt x="25530" y="537619"/>
                  <a:pt x="25071" y="571324"/>
                </a:cubicBezTo>
                <a:lnTo>
                  <a:pt x="24447" y="622757"/>
                </a:lnTo>
                <a:lnTo>
                  <a:pt x="28024" y="942660"/>
                </a:lnTo>
                <a:lnTo>
                  <a:pt x="6561091" y="943000"/>
                </a:lnTo>
                <a:lnTo>
                  <a:pt x="6187003" y="943117"/>
                </a:lnTo>
                <a:close/>
                <a:moveTo>
                  <a:pt x="22246" y="945040"/>
                </a:moveTo>
                <a:lnTo>
                  <a:pt x="6187003" y="943117"/>
                </a:lnTo>
                <a:lnTo>
                  <a:pt x="28026" y="942797"/>
                </a:lnTo>
                <a:lnTo>
                  <a:pt x="28024" y="942660"/>
                </a:lnTo>
                <a:lnTo>
                  <a:pt x="25528" y="942660"/>
                </a:lnTo>
                <a:lnTo>
                  <a:pt x="21949" y="622509"/>
                </a:lnTo>
                <a:lnTo>
                  <a:pt x="21946" y="622777"/>
                </a:lnTo>
                <a:cubicBezTo>
                  <a:pt x="21019" y="711151"/>
                  <a:pt x="20752" y="811769"/>
                  <a:pt x="22246" y="945040"/>
                </a:cubicBezTo>
                <a:close/>
              </a:path>
            </a:pathLst>
          </a:custGeom>
          <a:solidFill>
            <a:schemeClr val="bg1">
              <a:alpha val="70000"/>
            </a:scheme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Picture 11" descr="McCain-Foods-Logo-Master-RGB.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2400" y="487280"/>
            <a:ext cx="775907" cy="460371"/>
          </a:xfrm>
          <a:prstGeom prst="rect">
            <a:avLst/>
          </a:prstGeom>
        </p:spPr>
      </p:pic>
    </p:spTree>
    <p:extLst>
      <p:ext uri="{BB962C8B-B14F-4D97-AF65-F5344CB8AC3E}">
        <p14:creationId xmlns:p14="http://schemas.microsoft.com/office/powerpoint/2010/main" val="2643432836"/>
      </p:ext>
    </p:extLst>
  </p:cSld>
  <p:clrMap bg1="lt1" tx1="dk1" bg2="lt2" tx2="dk2" accent1="accent1" accent2="accent2" accent3="accent3" accent4="accent4" accent5="accent5" accent6="accent6" hlink="hlink" folHlink="folHlink"/>
  <p:sldLayoutIdLst>
    <p:sldLayoutId id="2147483655" r:id="rId1"/>
    <p:sldLayoutId id="2147483709" r:id="rId2"/>
    <p:sldLayoutId id="2147483656" r:id="rId3"/>
    <p:sldLayoutId id="2147483657" r:id="rId4"/>
    <p:sldLayoutId id="2147483658" r:id="rId5"/>
    <p:sldLayoutId id="2147483660" r:id="rId6"/>
    <p:sldLayoutId id="2147483661" r:id="rId7"/>
    <p:sldLayoutId id="2147483662" r:id="rId8"/>
    <p:sldLayoutId id="2147483663"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Calibr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276" y="0"/>
            <a:ext cx="7165564" cy="5143500"/>
            <a:chOff x="-1276" y="0"/>
            <a:chExt cx="7165564" cy="5143500"/>
          </a:xfrm>
        </p:grpSpPr>
        <p:sp>
          <p:nvSpPr>
            <p:cNvPr id="2" name="Isosceles Triangle 1"/>
            <p:cNvSpPr/>
            <p:nvPr userDrawn="1"/>
          </p:nvSpPr>
          <p:spPr>
            <a:xfrm>
              <a:off x="1" y="0"/>
              <a:ext cx="7164287" cy="5143500"/>
            </a:xfrm>
            <a:prstGeom prst="triangle">
              <a:avLst>
                <a:gd name="adj" fmla="val 5154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ight Triangle 11"/>
            <p:cNvSpPr/>
            <p:nvPr/>
          </p:nvSpPr>
          <p:spPr>
            <a:xfrm>
              <a:off x="1" y="339502"/>
              <a:ext cx="1561537" cy="4803998"/>
            </a:xfrm>
            <a:custGeom>
              <a:avLst/>
              <a:gdLst/>
              <a:ahLst/>
              <a:cxnLst/>
              <a:rect l="l" t="t" r="r" b="b"/>
              <a:pathLst>
                <a:path w="1561537" h="4803998">
                  <a:moveTo>
                    <a:pt x="0" y="0"/>
                  </a:moveTo>
                  <a:lnTo>
                    <a:pt x="1561537" y="2637878"/>
                  </a:lnTo>
                  <a:lnTo>
                    <a:pt x="0" y="4803998"/>
                  </a:lnTo>
                  <a:close/>
                </a:path>
              </a:pathLst>
            </a:cu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ight Triangle 24"/>
            <p:cNvSpPr/>
            <p:nvPr/>
          </p:nvSpPr>
          <p:spPr>
            <a:xfrm>
              <a:off x="-1276" y="2977380"/>
              <a:ext cx="2843808" cy="2166120"/>
            </a:xfrm>
            <a:custGeom>
              <a:avLst/>
              <a:gdLst/>
              <a:ahLst/>
              <a:cxnLst/>
              <a:rect l="l" t="t" r="r" b="b"/>
              <a:pathLst>
                <a:path w="2843808" h="2166120">
                  <a:moveTo>
                    <a:pt x="1561537" y="0"/>
                  </a:moveTo>
                  <a:lnTo>
                    <a:pt x="2843808" y="2166120"/>
                  </a:lnTo>
                  <a:lnTo>
                    <a:pt x="0" y="2166120"/>
                  </a:lnTo>
                  <a:close/>
                </a:path>
              </a:pathLst>
            </a:custGeom>
            <a:solidFill>
              <a:srgbClr val="FFE1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21" name="Picture 20" descr="McCain-Foods-Logo-Master-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339502"/>
            <a:ext cx="2304257" cy="1367192"/>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8" y="0"/>
            <a:ext cx="5916708" cy="2977380"/>
          </a:xfrm>
          <a:prstGeom prst="rect">
            <a:avLst/>
          </a:prstGeom>
        </p:spPr>
      </p:pic>
    </p:spTree>
    <p:extLst>
      <p:ext uri="{BB962C8B-B14F-4D97-AF65-F5344CB8AC3E}">
        <p14:creationId xmlns:p14="http://schemas.microsoft.com/office/powerpoint/2010/main" val="2178875746"/>
      </p:ext>
    </p:extLst>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ight Triangle 11"/>
          <p:cNvSpPr/>
          <p:nvPr/>
        </p:nvSpPr>
        <p:spPr>
          <a:xfrm>
            <a:off x="1" y="339502"/>
            <a:ext cx="1561537" cy="4803998"/>
          </a:xfrm>
          <a:custGeom>
            <a:avLst/>
            <a:gdLst/>
            <a:ahLst/>
            <a:cxnLst/>
            <a:rect l="l" t="t" r="r" b="b"/>
            <a:pathLst>
              <a:path w="1561537" h="4803998">
                <a:moveTo>
                  <a:pt x="0" y="0"/>
                </a:moveTo>
                <a:lnTo>
                  <a:pt x="1561537" y="2637878"/>
                </a:lnTo>
                <a:lnTo>
                  <a:pt x="0" y="4803998"/>
                </a:lnTo>
                <a:close/>
              </a:path>
            </a:pathLst>
          </a:cu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ight Triangle 24"/>
          <p:cNvSpPr/>
          <p:nvPr/>
        </p:nvSpPr>
        <p:spPr>
          <a:xfrm>
            <a:off x="-1276" y="2977380"/>
            <a:ext cx="2843808" cy="2166120"/>
          </a:xfrm>
          <a:custGeom>
            <a:avLst/>
            <a:gdLst/>
            <a:ahLst/>
            <a:cxnLst/>
            <a:rect l="l" t="t" r="r" b="b"/>
            <a:pathLst>
              <a:path w="2843808" h="2166120">
                <a:moveTo>
                  <a:pt x="1561537" y="0"/>
                </a:moveTo>
                <a:lnTo>
                  <a:pt x="2843808" y="2166120"/>
                </a:lnTo>
                <a:lnTo>
                  <a:pt x="0" y="2166120"/>
                </a:lnTo>
                <a:close/>
              </a:path>
            </a:pathLst>
          </a:custGeom>
          <a:solidFill>
            <a:srgbClr val="FFE1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 name="Picture 20" descr="McCain-Foods-Logo-Master-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339502"/>
            <a:ext cx="2304257" cy="1367192"/>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2" y="0"/>
            <a:ext cx="5914501" cy="2976268"/>
          </a:xfrm>
          <a:prstGeom prst="rect">
            <a:avLst/>
          </a:prstGeom>
        </p:spPr>
      </p:pic>
    </p:spTree>
    <p:extLst>
      <p:ext uri="{BB962C8B-B14F-4D97-AF65-F5344CB8AC3E}">
        <p14:creationId xmlns:p14="http://schemas.microsoft.com/office/powerpoint/2010/main" val="3324206393"/>
      </p:ext>
    </p:extLst>
  </p:cSld>
  <p:clrMap bg1="lt1" tx1="dk1" bg2="lt2" tx2="dk2" accent1="accent1" accent2="accent2" accent3="accent3" accent4="accent4" accent5="accent5" accent6="accent6" hlink="hlink" folHlink="folHlink"/>
  <p:sldLayoutIdLst>
    <p:sldLayoutId id="2147483698" r:id="rId1"/>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ight Triangle 11"/>
          <p:cNvSpPr/>
          <p:nvPr/>
        </p:nvSpPr>
        <p:spPr>
          <a:xfrm>
            <a:off x="1" y="339502"/>
            <a:ext cx="1561537" cy="4803998"/>
          </a:xfrm>
          <a:custGeom>
            <a:avLst/>
            <a:gdLst/>
            <a:ahLst/>
            <a:cxnLst/>
            <a:rect l="l" t="t" r="r" b="b"/>
            <a:pathLst>
              <a:path w="1561537" h="4803998">
                <a:moveTo>
                  <a:pt x="0" y="0"/>
                </a:moveTo>
                <a:lnTo>
                  <a:pt x="1561537" y="2637878"/>
                </a:lnTo>
                <a:lnTo>
                  <a:pt x="0" y="4803998"/>
                </a:lnTo>
                <a:close/>
              </a:path>
            </a:pathLst>
          </a:cu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ight Triangle 24"/>
          <p:cNvSpPr/>
          <p:nvPr/>
        </p:nvSpPr>
        <p:spPr>
          <a:xfrm>
            <a:off x="-1276" y="2977380"/>
            <a:ext cx="2843808" cy="2166120"/>
          </a:xfrm>
          <a:custGeom>
            <a:avLst/>
            <a:gdLst/>
            <a:ahLst/>
            <a:cxnLst/>
            <a:rect l="l" t="t" r="r" b="b"/>
            <a:pathLst>
              <a:path w="2843808" h="2166120">
                <a:moveTo>
                  <a:pt x="1561537" y="0"/>
                </a:moveTo>
                <a:lnTo>
                  <a:pt x="2843808" y="2166120"/>
                </a:lnTo>
                <a:lnTo>
                  <a:pt x="0" y="2166120"/>
                </a:lnTo>
                <a:close/>
              </a:path>
            </a:pathLst>
          </a:custGeom>
          <a:solidFill>
            <a:srgbClr val="FFE1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 name="Picture 20" descr="McCain-Foods-Logo-Master-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339502"/>
            <a:ext cx="2304257" cy="1367192"/>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90" y="3256"/>
            <a:ext cx="5941428" cy="2989818"/>
          </a:xfrm>
          <a:prstGeom prst="rect">
            <a:avLst/>
          </a:prstGeom>
        </p:spPr>
      </p:pic>
    </p:spTree>
    <p:extLst>
      <p:ext uri="{BB962C8B-B14F-4D97-AF65-F5344CB8AC3E}">
        <p14:creationId xmlns:p14="http://schemas.microsoft.com/office/powerpoint/2010/main" val="2268847548"/>
      </p:ext>
    </p:extLst>
  </p:cSld>
  <p:clrMap bg1="lt1" tx1="dk1" bg2="lt2" tx2="dk2" accent1="accent1" accent2="accent2" accent3="accent3" accent4="accent4" accent5="accent5" accent6="accent6" hlink="hlink" folHlink="folHlink"/>
  <p:sldLayoutIdLst>
    <p:sldLayoutId id="2147483700" r:id="rId1"/>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30.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3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fr/url?sa=i&amp;rct=j&amp;q=&amp;esrc=s&amp;source=images&amp;cd=&amp;cad=rja&amp;uact=8&amp;ved=0ahUKEwihud-0ndHTAhVBziYKHZ8WAPAQjRwIBw&amp;url=http://www.detentejardin.com/en-pratique/planter/fiche-pratique-les-pommes-de-terre-3194&amp;psig=AFQjCNFpjxFGYTpezRtrBQlMtZI9amyrKA&amp;ust=1493814954277878" TargetMode="Externa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552" y="2571750"/>
            <a:ext cx="8352928" cy="864096"/>
          </a:xfrm>
        </p:spPr>
        <p:txBody>
          <a:bodyPr/>
          <a:lstStyle/>
          <a:p>
            <a:r>
              <a:rPr lang="fr-FR" sz="3600" b="1" dirty="0" smtClean="0"/>
              <a:t>Acteur industriel engagé dans l’agriculture</a:t>
            </a:r>
            <a:endParaRPr lang="fr-FR" sz="3600" b="1" dirty="0"/>
          </a:p>
        </p:txBody>
      </p:sp>
      <p:sp>
        <p:nvSpPr>
          <p:cNvPr id="4" name="Text Placeholder 3"/>
          <p:cNvSpPr>
            <a:spLocks noGrp="1"/>
          </p:cNvSpPr>
          <p:nvPr>
            <p:ph type="body" sz="quarter" idx="11"/>
          </p:nvPr>
        </p:nvSpPr>
        <p:spPr>
          <a:xfrm>
            <a:off x="760687" y="3651622"/>
            <a:ext cx="6553200" cy="504304"/>
          </a:xfrm>
        </p:spPr>
        <p:txBody>
          <a:bodyPr/>
          <a:lstStyle/>
          <a:p>
            <a:r>
              <a:rPr lang="en-GB" sz="2800" dirty="0" smtClean="0"/>
              <a:t>Lille, 28 </a:t>
            </a:r>
            <a:r>
              <a:rPr lang="en-GB" sz="2800" dirty="0" err="1" smtClean="0"/>
              <a:t>novembre</a:t>
            </a:r>
            <a:r>
              <a:rPr lang="en-GB" sz="2800" dirty="0" smtClean="0"/>
              <a:t> 2019</a:t>
            </a:r>
          </a:p>
          <a:p>
            <a:endParaRPr lang="en-GB" sz="2800" dirty="0"/>
          </a:p>
        </p:txBody>
      </p:sp>
    </p:spTree>
    <p:extLst>
      <p:ext uri="{BB962C8B-B14F-4D97-AF65-F5344CB8AC3E}">
        <p14:creationId xmlns:p14="http://schemas.microsoft.com/office/powerpoint/2010/main" val="3020897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400" b="1" dirty="0" smtClean="0">
                <a:solidFill>
                  <a:schemeClr val="accent6"/>
                </a:solidFill>
              </a:rPr>
              <a:t>Contrats</a:t>
            </a:r>
            <a:r>
              <a:rPr lang="fr-FR" sz="2400" dirty="0" smtClean="0"/>
              <a:t> </a:t>
            </a:r>
            <a:r>
              <a:rPr lang="fr-FR" sz="2400" b="1" dirty="0" smtClean="0">
                <a:solidFill>
                  <a:schemeClr val="accent6"/>
                </a:solidFill>
              </a:rPr>
              <a:t>hectare </a:t>
            </a:r>
            <a:r>
              <a:rPr lang="fr-FR" sz="2400" dirty="0" smtClean="0"/>
              <a:t>basés sur le coût de production</a:t>
            </a:r>
          </a:p>
          <a:p>
            <a:endParaRPr lang="fr-FR" sz="2400" dirty="0"/>
          </a:p>
          <a:p>
            <a:r>
              <a:rPr lang="fr-FR" sz="2400" b="1" dirty="0" smtClean="0">
                <a:solidFill>
                  <a:schemeClr val="accent6"/>
                </a:solidFill>
              </a:rPr>
              <a:t>Contrats sur 3 ans </a:t>
            </a:r>
            <a:r>
              <a:rPr lang="fr-FR" sz="2400" dirty="0" smtClean="0"/>
              <a:t>pour certaines variétés</a:t>
            </a:r>
          </a:p>
          <a:p>
            <a:endParaRPr lang="fr-FR" sz="2400" dirty="0"/>
          </a:p>
          <a:p>
            <a:r>
              <a:rPr lang="fr-FR" sz="2400" b="1" dirty="0">
                <a:solidFill>
                  <a:schemeClr val="accent6"/>
                </a:solidFill>
              </a:rPr>
              <a:t>C</a:t>
            </a:r>
            <a:r>
              <a:rPr lang="fr-FR" sz="2400" b="1" dirty="0" smtClean="0">
                <a:solidFill>
                  <a:schemeClr val="accent6"/>
                </a:solidFill>
              </a:rPr>
              <a:t>ahier </a:t>
            </a:r>
            <a:r>
              <a:rPr lang="fr-FR" sz="2400" b="1" dirty="0">
                <a:solidFill>
                  <a:schemeClr val="accent6"/>
                </a:solidFill>
              </a:rPr>
              <a:t>des charges </a:t>
            </a:r>
            <a:r>
              <a:rPr lang="fr-FR" sz="2400" dirty="0" smtClean="0"/>
              <a:t>précis = Qualité + Sécurité alimentaire</a:t>
            </a:r>
          </a:p>
          <a:p>
            <a:endParaRPr lang="fr-FR" sz="2400" dirty="0"/>
          </a:p>
          <a:p>
            <a:r>
              <a:rPr lang="fr-FR" sz="2400" b="1" dirty="0" smtClean="0">
                <a:solidFill>
                  <a:schemeClr val="accent6"/>
                </a:solidFill>
              </a:rPr>
              <a:t>100%</a:t>
            </a:r>
            <a:r>
              <a:rPr lang="fr-FR" sz="2400" dirty="0" smtClean="0"/>
              <a:t> des agriculteurs certifiés </a:t>
            </a:r>
            <a:r>
              <a:rPr lang="fr-FR" sz="2400" b="1" dirty="0" err="1" smtClean="0">
                <a:solidFill>
                  <a:schemeClr val="accent6"/>
                </a:solidFill>
              </a:rPr>
              <a:t>GlobalG.A.P</a:t>
            </a:r>
            <a:endParaRPr lang="fr-FR" sz="2400" b="1" dirty="0" smtClean="0">
              <a:solidFill>
                <a:schemeClr val="accent6"/>
              </a:solidFill>
            </a:endParaRPr>
          </a:p>
          <a:p>
            <a:endParaRPr lang="fr-FR" sz="2400" dirty="0"/>
          </a:p>
          <a:p>
            <a:endParaRPr lang="fr-FR" sz="2400" dirty="0" smtClean="0"/>
          </a:p>
          <a:p>
            <a:endParaRPr lang="fr-FR" sz="2400" b="1" dirty="0">
              <a:solidFill>
                <a:schemeClr val="accent6"/>
              </a:solidFill>
            </a:endParaRPr>
          </a:p>
          <a:p>
            <a:endParaRPr lang="fr-FR" sz="2400" b="1" dirty="0" smtClean="0">
              <a:solidFill>
                <a:schemeClr val="accent6"/>
              </a:solidFill>
            </a:endParaRPr>
          </a:p>
          <a:p>
            <a:endParaRPr lang="fr-FR" sz="2400" b="1" dirty="0">
              <a:solidFill>
                <a:schemeClr val="accent6"/>
              </a:solidFill>
            </a:endParaRPr>
          </a:p>
          <a:p>
            <a:endParaRPr lang="fr-FR" sz="2400" b="1" dirty="0">
              <a:solidFill>
                <a:schemeClr val="accent6"/>
              </a:solidFill>
            </a:endParaRPr>
          </a:p>
        </p:txBody>
      </p:sp>
      <p:sp>
        <p:nvSpPr>
          <p:cNvPr id="3" name="Espace réservé du texte 2"/>
          <p:cNvSpPr>
            <a:spLocks noGrp="1"/>
          </p:cNvSpPr>
          <p:nvPr>
            <p:ph type="body" sz="quarter" idx="13"/>
          </p:nvPr>
        </p:nvSpPr>
        <p:spPr/>
        <p:txBody>
          <a:bodyPr/>
          <a:lstStyle/>
          <a:p>
            <a:r>
              <a:rPr lang="fr-FR" dirty="0" smtClean="0"/>
              <a:t>La contractualisation au cœur de notre stratégie</a:t>
            </a:r>
            <a:endParaRPr lang="fr-FR" dirty="0"/>
          </a:p>
        </p:txBody>
      </p:sp>
      <p:pic>
        <p:nvPicPr>
          <p:cNvPr id="5" name="Image 4"/>
          <p:cNvPicPr>
            <a:picLocks noChangeAspect="1"/>
          </p:cNvPicPr>
          <p:nvPr/>
        </p:nvPicPr>
        <p:blipFill>
          <a:blip r:embed="rId2"/>
          <a:stretch>
            <a:fillRect/>
          </a:stretch>
        </p:blipFill>
        <p:spPr>
          <a:xfrm>
            <a:off x="7092280" y="3627338"/>
            <a:ext cx="1189147" cy="758081"/>
          </a:xfrm>
          <a:prstGeom prst="rect">
            <a:avLst/>
          </a:prstGeom>
        </p:spPr>
      </p:pic>
    </p:spTree>
    <p:extLst>
      <p:ext uri="{BB962C8B-B14F-4D97-AF65-F5344CB8AC3E}">
        <p14:creationId xmlns:p14="http://schemas.microsoft.com/office/powerpoint/2010/main" val="4048165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1131590"/>
            <a:ext cx="8229600" cy="3394075"/>
          </a:xfrm>
        </p:spPr>
        <p:txBody>
          <a:bodyPr>
            <a:normAutofit lnSpcReduction="10000"/>
          </a:bodyPr>
          <a:lstStyle/>
          <a:p>
            <a:pPr>
              <a:buFont typeface="Arial" panose="020B0604020202020204" pitchFamily="34" charset="0"/>
              <a:buChar char="•"/>
            </a:pPr>
            <a:r>
              <a:rPr lang="fr-FR" sz="2400" b="1" dirty="0" smtClean="0">
                <a:solidFill>
                  <a:schemeClr val="accent6"/>
                </a:solidFill>
              </a:rPr>
              <a:t>8 </a:t>
            </a:r>
            <a:r>
              <a:rPr lang="fr-FR" sz="2400" dirty="0" smtClean="0"/>
              <a:t>agents de plaine</a:t>
            </a:r>
          </a:p>
          <a:p>
            <a:pPr lvl="1">
              <a:buFont typeface="Arial" panose="020B0604020202020204" pitchFamily="34" charset="0"/>
              <a:buChar char="•"/>
            </a:pPr>
            <a:r>
              <a:rPr lang="fr-FR" sz="1800" dirty="0" smtClean="0"/>
              <a:t>Contractualisation et approvisionnement</a:t>
            </a:r>
          </a:p>
          <a:p>
            <a:pPr lvl="1">
              <a:buFont typeface="Arial" panose="020B0604020202020204" pitchFamily="34" charset="0"/>
              <a:buChar char="•"/>
            </a:pPr>
            <a:r>
              <a:rPr lang="fr-FR" sz="1800" dirty="0" smtClean="0"/>
              <a:t>Suivi des cultures et des stockages </a:t>
            </a:r>
          </a:p>
          <a:p>
            <a:pPr lvl="1">
              <a:buFont typeface="Arial" panose="020B0604020202020204" pitchFamily="34" charset="0"/>
              <a:buChar char="•"/>
            </a:pPr>
            <a:r>
              <a:rPr lang="fr-FR" sz="1800" dirty="0" smtClean="0"/>
              <a:t>Accompagnement technique des agriculteurs</a:t>
            </a:r>
          </a:p>
          <a:p>
            <a:pPr lvl="1">
              <a:buFont typeface="Arial" panose="020B0604020202020204" pitchFamily="34" charset="0"/>
              <a:buChar char="•"/>
            </a:pPr>
            <a:endParaRPr lang="fr-FR" sz="1800" dirty="0" smtClean="0"/>
          </a:p>
          <a:p>
            <a:pPr>
              <a:buFont typeface="Arial" panose="020B0604020202020204" pitchFamily="34" charset="0"/>
              <a:buChar char="•"/>
            </a:pPr>
            <a:r>
              <a:rPr lang="fr-FR" sz="2400" b="1" dirty="0">
                <a:solidFill>
                  <a:schemeClr val="accent6"/>
                </a:solidFill>
              </a:rPr>
              <a:t>3</a:t>
            </a:r>
            <a:r>
              <a:rPr lang="fr-FR" sz="2400" b="1" dirty="0" smtClean="0">
                <a:solidFill>
                  <a:schemeClr val="accent6"/>
                </a:solidFill>
              </a:rPr>
              <a:t> </a:t>
            </a:r>
            <a:r>
              <a:rPr lang="fr-FR" sz="2400" dirty="0" smtClean="0"/>
              <a:t>agronomes</a:t>
            </a:r>
          </a:p>
          <a:p>
            <a:pPr lvl="1">
              <a:buFont typeface="Arial" panose="020B0604020202020204" pitchFamily="34" charset="0"/>
              <a:buChar char="•"/>
            </a:pPr>
            <a:r>
              <a:rPr lang="fr-FR" sz="1800" dirty="0" smtClean="0"/>
              <a:t>Recherche appliquée :  nouvelles variétés + techniques innovantes</a:t>
            </a:r>
          </a:p>
          <a:p>
            <a:pPr lvl="1">
              <a:buFont typeface="Arial" panose="020B0604020202020204" pitchFamily="34" charset="0"/>
              <a:buChar char="•"/>
            </a:pPr>
            <a:r>
              <a:rPr lang="fr-FR" sz="1800" dirty="0" smtClean="0"/>
              <a:t>Vulgarisation : </a:t>
            </a:r>
            <a:r>
              <a:rPr lang="fr-FR" sz="1800" dirty="0"/>
              <a:t>a</a:t>
            </a:r>
            <a:r>
              <a:rPr lang="fr-FR" sz="1800" dirty="0" smtClean="0"/>
              <a:t>nimations techniques, OAD, recommandations</a:t>
            </a:r>
          </a:p>
          <a:p>
            <a:pPr lvl="1">
              <a:buFont typeface="Arial" panose="020B0604020202020204" pitchFamily="34" charset="0"/>
              <a:buChar char="•"/>
            </a:pPr>
            <a:r>
              <a:rPr lang="fr-FR" sz="1800" dirty="0" smtClean="0"/>
              <a:t>Traçabilité et sécurité alimentaire</a:t>
            </a:r>
          </a:p>
          <a:p>
            <a:pPr lvl="1">
              <a:buFont typeface="Arial" panose="020B0604020202020204" pitchFamily="34" charset="0"/>
              <a:buChar char="•"/>
            </a:pPr>
            <a:r>
              <a:rPr lang="fr-FR" sz="1800" dirty="0" smtClean="0"/>
              <a:t>Accompagnement des clients dans les démarches filières</a:t>
            </a:r>
            <a:endParaRPr lang="fr-FR" sz="1600" dirty="0" smtClean="0"/>
          </a:p>
          <a:p>
            <a:pPr lvl="1">
              <a:buFont typeface="Wingdings" panose="05000000000000000000" pitchFamily="2" charset="2"/>
              <a:buChar char="§"/>
            </a:pPr>
            <a:endParaRPr lang="fr-FR" dirty="0"/>
          </a:p>
        </p:txBody>
      </p:sp>
      <p:sp>
        <p:nvSpPr>
          <p:cNvPr id="3" name="Espace réservé du texte 2"/>
          <p:cNvSpPr>
            <a:spLocks noGrp="1"/>
          </p:cNvSpPr>
          <p:nvPr>
            <p:ph type="body" sz="quarter" idx="13"/>
          </p:nvPr>
        </p:nvSpPr>
        <p:spPr/>
        <p:txBody>
          <a:bodyPr>
            <a:normAutofit/>
          </a:bodyPr>
          <a:lstStyle/>
          <a:p>
            <a:r>
              <a:rPr lang="fr-FR" dirty="0" smtClean="0"/>
              <a:t>Un accompagnement quotidien des agriculteurs</a:t>
            </a:r>
            <a:endParaRPr lang="fr-FR" dirty="0"/>
          </a:p>
        </p:txBody>
      </p:sp>
    </p:spTree>
    <p:extLst>
      <p:ext uri="{BB962C8B-B14F-4D97-AF65-F5344CB8AC3E}">
        <p14:creationId xmlns:p14="http://schemas.microsoft.com/office/powerpoint/2010/main" val="2164809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4"/>
          <p:cNvPicPr>
            <a:picLocks noChangeAspect="1"/>
          </p:cNvPicPr>
          <p:nvPr/>
        </p:nvPicPr>
        <p:blipFill rotWithShape="1">
          <a:blip r:embed="rId3" cstate="print">
            <a:extLst>
              <a:ext uri="{28A0092B-C50C-407E-A947-70E740481C1C}">
                <a14:useLocalDpi xmlns:a14="http://schemas.microsoft.com/office/drawing/2010/main" val="0"/>
              </a:ext>
            </a:extLst>
          </a:blip>
          <a:srcRect l="32295" t="-2" r="33" b="58350"/>
          <a:stretch/>
        </p:blipFill>
        <p:spPr>
          <a:xfrm>
            <a:off x="2519175" y="338480"/>
            <a:ext cx="6229289" cy="4177486"/>
          </a:xfrm>
          <a:prstGeom prst="rect">
            <a:avLst/>
          </a:prstGeom>
          <a:effectLst/>
        </p:spPr>
      </p:pic>
      <p:sp>
        <p:nvSpPr>
          <p:cNvPr id="3" name="Espace réservé du texte 2"/>
          <p:cNvSpPr>
            <a:spLocks noGrp="1"/>
          </p:cNvSpPr>
          <p:nvPr>
            <p:ph type="body" sz="quarter" idx="13"/>
          </p:nvPr>
        </p:nvSpPr>
        <p:spPr/>
        <p:txBody>
          <a:bodyPr/>
          <a:lstStyle/>
          <a:p>
            <a:r>
              <a:rPr lang="fr-FR" dirty="0" smtClean="0"/>
              <a:t>McCain et l’irrigation</a:t>
            </a:r>
          </a:p>
          <a:p>
            <a:endParaRPr lang="en-US" dirty="0"/>
          </a:p>
        </p:txBody>
      </p:sp>
      <p:sp>
        <p:nvSpPr>
          <p:cNvPr id="4" name="Espace réservé du contenu 3"/>
          <p:cNvSpPr txBox="1">
            <a:spLocks/>
          </p:cNvSpPr>
          <p:nvPr/>
        </p:nvSpPr>
        <p:spPr>
          <a:xfrm>
            <a:off x="107504" y="627534"/>
            <a:ext cx="8928992" cy="332601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smtClean="0"/>
          </a:p>
        </p:txBody>
      </p:sp>
      <p:sp>
        <p:nvSpPr>
          <p:cNvPr id="12" name="Ellipse 11"/>
          <p:cNvSpPr/>
          <p:nvPr/>
        </p:nvSpPr>
        <p:spPr>
          <a:xfrm>
            <a:off x="4427984" y="2067694"/>
            <a:ext cx="792088" cy="1008112"/>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fr-FR" altLang="en-US" smtClean="0">
              <a:solidFill>
                <a:srgbClr val="FFFFFF"/>
              </a:solidFill>
              <a:latin typeface="Calibri" pitchFamily="34" charset="0"/>
            </a:endParaRPr>
          </a:p>
        </p:txBody>
      </p:sp>
      <p:sp>
        <p:nvSpPr>
          <p:cNvPr id="14" name="Ellipse 11"/>
          <p:cNvSpPr/>
          <p:nvPr/>
        </p:nvSpPr>
        <p:spPr>
          <a:xfrm rot="20992102">
            <a:off x="5322331" y="2859782"/>
            <a:ext cx="1008111" cy="1382817"/>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fr-FR" altLang="en-US" smtClean="0">
              <a:solidFill>
                <a:srgbClr val="FFFFFF"/>
              </a:solidFill>
              <a:latin typeface="Calibri" pitchFamily="34" charset="0"/>
            </a:endParaRPr>
          </a:p>
        </p:txBody>
      </p:sp>
      <p:sp>
        <p:nvSpPr>
          <p:cNvPr id="15" name="Ellipse 11"/>
          <p:cNvSpPr/>
          <p:nvPr/>
        </p:nvSpPr>
        <p:spPr>
          <a:xfrm rot="4994876">
            <a:off x="4309491" y="947850"/>
            <a:ext cx="243165" cy="690097"/>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fr-FR" altLang="en-US" smtClean="0">
              <a:solidFill>
                <a:srgbClr val="FFFFFF"/>
              </a:solidFill>
              <a:latin typeface="Calibri" pitchFamily="34" charset="0"/>
            </a:endParaRPr>
          </a:p>
        </p:txBody>
      </p:sp>
      <p:sp>
        <p:nvSpPr>
          <p:cNvPr id="16" name="Ellipse 11"/>
          <p:cNvSpPr/>
          <p:nvPr/>
        </p:nvSpPr>
        <p:spPr>
          <a:xfrm rot="4994876">
            <a:off x="4011559" y="1945108"/>
            <a:ext cx="265329" cy="250027"/>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fr-FR" altLang="en-US" smtClean="0">
              <a:solidFill>
                <a:srgbClr val="FFFFFF"/>
              </a:solidFill>
              <a:latin typeface="Calibri" pitchFamily="34" charset="0"/>
            </a:endParaRPr>
          </a:p>
        </p:txBody>
      </p:sp>
      <p:sp>
        <p:nvSpPr>
          <p:cNvPr id="17" name="Espace réservé du contenu 2"/>
          <p:cNvSpPr>
            <a:spLocks noGrp="1"/>
          </p:cNvSpPr>
          <p:nvPr>
            <p:ph idx="1"/>
          </p:nvPr>
        </p:nvSpPr>
        <p:spPr>
          <a:xfrm>
            <a:off x="137404" y="988820"/>
            <a:ext cx="2381771" cy="3412015"/>
          </a:xfrm>
        </p:spPr>
        <p:txBody>
          <a:bodyPr/>
          <a:lstStyle/>
          <a:p>
            <a:r>
              <a:rPr lang="fr-FR" sz="2400" b="1" dirty="0" smtClean="0">
                <a:solidFill>
                  <a:schemeClr val="accent6"/>
                </a:solidFill>
              </a:rPr>
              <a:t>1/3 </a:t>
            </a:r>
            <a:r>
              <a:rPr lang="fr-FR" sz="2400" b="1" dirty="0" smtClean="0"/>
              <a:t>des surfaces sont irriguées</a:t>
            </a:r>
          </a:p>
          <a:p>
            <a:r>
              <a:rPr lang="fr-FR" sz="2400" b="1" dirty="0" smtClean="0">
                <a:solidFill>
                  <a:schemeClr val="accent1"/>
                </a:solidFill>
              </a:rPr>
              <a:t>Stratégique</a:t>
            </a:r>
            <a:r>
              <a:rPr lang="fr-FR" sz="2400" b="1" dirty="0" smtClean="0"/>
              <a:t> pour certaines productions</a:t>
            </a:r>
          </a:p>
          <a:p>
            <a:r>
              <a:rPr lang="fr-FR" sz="2400" b="1" dirty="0" smtClean="0">
                <a:solidFill>
                  <a:schemeClr val="accent1"/>
                </a:solidFill>
              </a:rPr>
              <a:t>Obligatoire</a:t>
            </a:r>
            <a:r>
              <a:rPr lang="fr-FR" sz="2400" b="1" dirty="0" smtClean="0"/>
              <a:t> dans certaines zones</a:t>
            </a:r>
            <a:endParaRPr lang="fr-FR" sz="2400" dirty="0" smtClean="0"/>
          </a:p>
          <a:p>
            <a:endParaRPr lang="fr-FR" sz="2400" dirty="0"/>
          </a:p>
          <a:p>
            <a:pPr marL="0" indent="0">
              <a:buNone/>
            </a:pPr>
            <a:endParaRPr lang="fr-FR" sz="2400" dirty="0"/>
          </a:p>
        </p:txBody>
      </p:sp>
      <p:pic>
        <p:nvPicPr>
          <p:cNvPr id="2" name="Picture 1"/>
          <p:cNvPicPr>
            <a:picLocks noChangeAspect="1"/>
          </p:cNvPicPr>
          <p:nvPr/>
        </p:nvPicPr>
        <p:blipFill>
          <a:blip r:embed="rId4"/>
          <a:stretch>
            <a:fillRect/>
          </a:stretch>
        </p:blipFill>
        <p:spPr>
          <a:xfrm>
            <a:off x="5892287" y="334713"/>
            <a:ext cx="2265086" cy="1518679"/>
          </a:xfrm>
          <a:prstGeom prst="rect">
            <a:avLst/>
          </a:prstGeom>
        </p:spPr>
      </p:pic>
    </p:spTree>
    <p:extLst>
      <p:ext uri="{BB962C8B-B14F-4D97-AF65-F5344CB8AC3E}">
        <p14:creationId xmlns:p14="http://schemas.microsoft.com/office/powerpoint/2010/main" val="3974739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FR" dirty="0" smtClean="0"/>
              <a:t>McCain et l’irrigation</a:t>
            </a:r>
          </a:p>
          <a:p>
            <a:endParaRPr lang="en-US" dirty="0"/>
          </a:p>
        </p:txBody>
      </p:sp>
      <p:sp>
        <p:nvSpPr>
          <p:cNvPr id="4" name="Espace réservé du contenu 3"/>
          <p:cNvSpPr txBox="1">
            <a:spLocks/>
          </p:cNvSpPr>
          <p:nvPr/>
        </p:nvSpPr>
        <p:spPr>
          <a:xfrm>
            <a:off x="107504" y="627534"/>
            <a:ext cx="8928992" cy="332601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smtClean="0"/>
          </a:p>
        </p:txBody>
      </p:sp>
      <p:sp>
        <p:nvSpPr>
          <p:cNvPr id="17" name="Espace réservé du contenu 2"/>
          <p:cNvSpPr>
            <a:spLocks noGrp="1"/>
          </p:cNvSpPr>
          <p:nvPr>
            <p:ph idx="1"/>
          </p:nvPr>
        </p:nvSpPr>
        <p:spPr>
          <a:xfrm>
            <a:off x="209412" y="915566"/>
            <a:ext cx="6594836" cy="3412015"/>
          </a:xfrm>
        </p:spPr>
        <p:txBody>
          <a:bodyPr/>
          <a:lstStyle/>
          <a:p>
            <a:r>
              <a:rPr lang="fr-FR" sz="2400" b="1" dirty="0" smtClean="0">
                <a:solidFill>
                  <a:schemeClr val="accent6"/>
                </a:solidFill>
              </a:rPr>
              <a:t>Promotion </a:t>
            </a:r>
            <a:r>
              <a:rPr lang="fr-FR" sz="2400" b="1" dirty="0" smtClean="0"/>
              <a:t>des Outils d’Aide à la Décision (OAD)</a:t>
            </a:r>
          </a:p>
          <a:p>
            <a:pPr marL="0" indent="0">
              <a:buNone/>
            </a:pPr>
            <a:r>
              <a:rPr lang="fr-FR" sz="2400" dirty="0"/>
              <a:t>	</a:t>
            </a:r>
            <a:r>
              <a:rPr lang="fr-FR" sz="2400" dirty="0" smtClean="0"/>
              <a:t>	</a:t>
            </a:r>
          </a:p>
          <a:p>
            <a:pPr marL="0" indent="0">
              <a:buNone/>
            </a:pPr>
            <a:r>
              <a:rPr lang="fr-FR" sz="2400" dirty="0"/>
              <a:t>	</a:t>
            </a:r>
            <a:r>
              <a:rPr lang="fr-FR" sz="2400" dirty="0" smtClean="0"/>
              <a:t>	- </a:t>
            </a:r>
            <a:r>
              <a:rPr lang="fr-FR" sz="2400" dirty="0" err="1" smtClean="0"/>
              <a:t>Irrélis</a:t>
            </a:r>
            <a:r>
              <a:rPr lang="fr-FR" sz="2400" dirty="0" smtClean="0"/>
              <a:t>® : bilan hydrique en ligne (</a:t>
            </a:r>
            <a:r>
              <a:rPr lang="fr-FR" sz="2400" dirty="0" err="1" smtClean="0"/>
              <a:t>Arvalis</a:t>
            </a:r>
            <a:r>
              <a:rPr lang="fr-FR" sz="2400" dirty="0" smtClean="0"/>
              <a:t>)</a:t>
            </a:r>
          </a:p>
          <a:p>
            <a:pPr marL="0" indent="0">
              <a:buNone/>
            </a:pPr>
            <a:endParaRPr lang="fr-FR" sz="1200" dirty="0" smtClean="0"/>
          </a:p>
          <a:p>
            <a:pPr marL="0" indent="0">
              <a:buNone/>
            </a:pPr>
            <a:r>
              <a:rPr lang="fr-FR" sz="2400" dirty="0"/>
              <a:t>	</a:t>
            </a:r>
            <a:r>
              <a:rPr lang="fr-FR" sz="2400" dirty="0" smtClean="0"/>
              <a:t>	- Sondes connectées </a:t>
            </a:r>
            <a:r>
              <a:rPr lang="fr-FR" sz="2400" dirty="0" err="1" smtClean="0"/>
              <a:t>Weenat</a:t>
            </a:r>
            <a:r>
              <a:rPr lang="fr-FR" sz="2400" dirty="0" smtClean="0"/>
              <a:t>® </a:t>
            </a:r>
          </a:p>
          <a:p>
            <a:pPr marL="0" indent="0">
              <a:buNone/>
            </a:pPr>
            <a:r>
              <a:rPr lang="fr-FR" sz="2400" dirty="0"/>
              <a:t>	</a:t>
            </a:r>
            <a:r>
              <a:rPr lang="fr-FR" sz="2400" dirty="0" smtClean="0"/>
              <a:t>	avec méthode </a:t>
            </a:r>
            <a:r>
              <a:rPr lang="fr-FR" sz="2400" dirty="0" err="1" smtClean="0"/>
              <a:t>Irrinov</a:t>
            </a:r>
            <a:r>
              <a:rPr lang="fr-FR" sz="2400" dirty="0" smtClean="0"/>
              <a:t>®.</a:t>
            </a:r>
          </a:p>
          <a:p>
            <a:pPr marL="0" indent="0">
              <a:buNone/>
            </a:pPr>
            <a:endParaRPr lang="fr-FR" sz="1200" dirty="0" smtClean="0"/>
          </a:p>
          <a:p>
            <a:pPr marL="0" indent="0">
              <a:buNone/>
            </a:pPr>
            <a:r>
              <a:rPr lang="fr-FR" sz="2400" dirty="0" smtClean="0"/>
              <a:t>Seulement 55% des irrigants déclarent utiliser un OAD pour irriguer: vers une </a:t>
            </a:r>
            <a:r>
              <a:rPr lang="fr-FR" sz="2400" b="1" dirty="0" smtClean="0">
                <a:solidFill>
                  <a:schemeClr val="accent1"/>
                </a:solidFill>
              </a:rPr>
              <a:t>obligation</a:t>
            </a:r>
            <a:r>
              <a:rPr lang="fr-FR" sz="2400" dirty="0" smtClean="0"/>
              <a:t>?</a:t>
            </a:r>
            <a:endParaRPr lang="fr-FR" sz="2400" dirty="0"/>
          </a:p>
          <a:p>
            <a:pPr marL="0" indent="0">
              <a:buNone/>
            </a:pPr>
            <a:endParaRPr lang="fr-FR" sz="2400" dirty="0"/>
          </a:p>
        </p:txBody>
      </p:sp>
      <p:pic>
        <p:nvPicPr>
          <p:cNvPr id="2" name="Picture 1"/>
          <p:cNvPicPr>
            <a:picLocks noChangeAspect="1"/>
          </p:cNvPicPr>
          <p:nvPr/>
        </p:nvPicPr>
        <p:blipFill>
          <a:blip r:embed="rId3"/>
          <a:stretch>
            <a:fillRect/>
          </a:stretch>
        </p:blipFill>
        <p:spPr>
          <a:xfrm>
            <a:off x="6372200" y="1563638"/>
            <a:ext cx="1487150" cy="1130519"/>
          </a:xfrm>
          <a:prstGeom prst="rect">
            <a:avLst/>
          </a:prstGeom>
        </p:spPr>
      </p:pic>
      <p:pic>
        <p:nvPicPr>
          <p:cNvPr id="6" name="Picture 5"/>
          <p:cNvPicPr>
            <a:picLocks noChangeAspect="1"/>
          </p:cNvPicPr>
          <p:nvPr/>
        </p:nvPicPr>
        <p:blipFill>
          <a:blip r:embed="rId4"/>
          <a:stretch>
            <a:fillRect/>
          </a:stretch>
        </p:blipFill>
        <p:spPr>
          <a:xfrm flipH="1">
            <a:off x="6228184" y="1419622"/>
            <a:ext cx="2813452" cy="3660922"/>
          </a:xfrm>
          <a:prstGeom prst="rect">
            <a:avLst/>
          </a:prstGeom>
        </p:spPr>
      </p:pic>
    </p:spTree>
    <p:extLst>
      <p:ext uri="{BB962C8B-B14F-4D97-AF65-F5344CB8AC3E}">
        <p14:creationId xmlns:p14="http://schemas.microsoft.com/office/powerpoint/2010/main" val="3119432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FR" dirty="0" smtClean="0"/>
              <a:t>McCain et l’irrigation</a:t>
            </a:r>
          </a:p>
          <a:p>
            <a:endParaRPr lang="en-US" dirty="0"/>
          </a:p>
        </p:txBody>
      </p:sp>
      <p:sp>
        <p:nvSpPr>
          <p:cNvPr id="4" name="Espace réservé du contenu 3"/>
          <p:cNvSpPr txBox="1">
            <a:spLocks/>
          </p:cNvSpPr>
          <p:nvPr/>
        </p:nvSpPr>
        <p:spPr>
          <a:xfrm>
            <a:off x="107504" y="627534"/>
            <a:ext cx="8928992" cy="332601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smtClean="0"/>
          </a:p>
        </p:txBody>
      </p:sp>
      <p:sp>
        <p:nvSpPr>
          <p:cNvPr id="17" name="Espace réservé du contenu 2"/>
          <p:cNvSpPr>
            <a:spLocks noGrp="1"/>
          </p:cNvSpPr>
          <p:nvPr>
            <p:ph idx="1"/>
          </p:nvPr>
        </p:nvSpPr>
        <p:spPr>
          <a:xfrm>
            <a:off x="170927" y="887927"/>
            <a:ext cx="8505529" cy="3412015"/>
          </a:xfrm>
        </p:spPr>
        <p:txBody>
          <a:bodyPr/>
          <a:lstStyle/>
          <a:p>
            <a:r>
              <a:rPr lang="fr-FR" sz="2400" b="1" dirty="0" smtClean="0">
                <a:solidFill>
                  <a:schemeClr val="accent6"/>
                </a:solidFill>
              </a:rPr>
              <a:t>Sécuriser </a:t>
            </a:r>
            <a:r>
              <a:rPr lang="fr-FR" sz="2400" b="1" dirty="0" smtClean="0"/>
              <a:t>l’approvisionnement des usines, face au changement climatique</a:t>
            </a:r>
          </a:p>
          <a:p>
            <a:endParaRPr lang="fr-FR" sz="2400" dirty="0"/>
          </a:p>
          <a:p>
            <a:pPr marL="0" indent="0">
              <a:buNone/>
            </a:pPr>
            <a:endParaRPr lang="fr-FR" sz="2400" dirty="0"/>
          </a:p>
        </p:txBody>
      </p:sp>
      <p:graphicFrame>
        <p:nvGraphicFramePr>
          <p:cNvPr id="10" name="Chart 9"/>
          <p:cNvGraphicFramePr>
            <a:graphicFrameLocks/>
          </p:cNvGraphicFramePr>
          <p:nvPr>
            <p:extLst>
              <p:ext uri="{D42A27DB-BD31-4B8C-83A1-F6EECF244321}">
                <p14:modId xmlns:p14="http://schemas.microsoft.com/office/powerpoint/2010/main" val="2423495120"/>
              </p:ext>
            </p:extLst>
          </p:nvPr>
        </p:nvGraphicFramePr>
        <p:xfrm>
          <a:off x="2350974" y="1473888"/>
          <a:ext cx="5256072" cy="29582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9810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771550"/>
            <a:ext cx="8363272" cy="3394075"/>
          </a:xfrm>
        </p:spPr>
        <p:txBody>
          <a:bodyPr/>
          <a:lstStyle/>
          <a:p>
            <a:r>
              <a:rPr lang="fr-FR" sz="2400" b="1" dirty="0" smtClean="0"/>
              <a:t>Gestion de la ressource</a:t>
            </a:r>
            <a:r>
              <a:rPr lang="fr-FR" sz="2400" dirty="0" smtClean="0"/>
              <a:t>: </a:t>
            </a:r>
          </a:p>
          <a:p>
            <a:pPr lvl="1"/>
            <a:r>
              <a:rPr lang="fr-FR" sz="2000" dirty="0"/>
              <a:t>Q</a:t>
            </a:r>
            <a:r>
              <a:rPr lang="fr-FR" sz="2000" dirty="0" smtClean="0"/>
              <a:t>uelle politique en matière de </a:t>
            </a:r>
            <a:r>
              <a:rPr lang="fr-FR" sz="2000" b="1" dirty="0" smtClean="0">
                <a:solidFill>
                  <a:schemeClr val="accent1"/>
                </a:solidFill>
              </a:rPr>
              <a:t>stockage de l’eau </a:t>
            </a:r>
            <a:r>
              <a:rPr lang="fr-FR" sz="2000" dirty="0" smtClean="0"/>
              <a:t>hivernale ?</a:t>
            </a:r>
          </a:p>
          <a:p>
            <a:pPr lvl="1"/>
            <a:r>
              <a:rPr lang="fr-FR" sz="2000" dirty="0" smtClean="0"/>
              <a:t>Quelle politique </a:t>
            </a:r>
            <a:r>
              <a:rPr lang="fr-FR" sz="2000" b="1" dirty="0" smtClean="0">
                <a:solidFill>
                  <a:schemeClr val="accent1"/>
                </a:solidFill>
              </a:rPr>
              <a:t>d’accès à l’eau </a:t>
            </a:r>
            <a:r>
              <a:rPr lang="fr-FR" sz="2000" dirty="0" smtClean="0"/>
              <a:t>?</a:t>
            </a:r>
          </a:p>
          <a:p>
            <a:pPr marL="457200" lvl="1" indent="0">
              <a:buNone/>
            </a:pPr>
            <a:endParaRPr lang="fr-FR" sz="2000" dirty="0" smtClean="0"/>
          </a:p>
          <a:p>
            <a:r>
              <a:rPr lang="fr-FR" sz="2400" b="1" dirty="0" smtClean="0"/>
              <a:t>Besoins en eau de la pomme de terre en Hauts de France</a:t>
            </a:r>
            <a:r>
              <a:rPr lang="fr-FR" sz="2400" dirty="0" smtClean="0"/>
              <a:t>: </a:t>
            </a:r>
          </a:p>
          <a:p>
            <a:pPr lvl="1"/>
            <a:r>
              <a:rPr lang="fr-FR" sz="2000" dirty="0" smtClean="0"/>
              <a:t>Est-ce que nos </a:t>
            </a:r>
            <a:r>
              <a:rPr lang="fr-FR" sz="2000" b="1" dirty="0" smtClean="0">
                <a:solidFill>
                  <a:schemeClr val="accent1"/>
                </a:solidFill>
              </a:rPr>
              <a:t>références</a:t>
            </a:r>
            <a:r>
              <a:rPr lang="fr-FR" sz="2000" dirty="0" smtClean="0"/>
              <a:t> sont toujours actuelles ? Faut-il les retravailler?</a:t>
            </a:r>
          </a:p>
          <a:p>
            <a:pPr lvl="1"/>
            <a:r>
              <a:rPr lang="fr-FR" sz="2000" dirty="0" smtClean="0"/>
              <a:t>Comment évaluer et utiliser la réponse </a:t>
            </a:r>
            <a:r>
              <a:rPr lang="fr-FR" sz="2000" b="1" dirty="0" smtClean="0">
                <a:solidFill>
                  <a:schemeClr val="accent1"/>
                </a:solidFill>
              </a:rPr>
              <a:t>variétale</a:t>
            </a:r>
            <a:r>
              <a:rPr lang="fr-FR" sz="2000" dirty="0" smtClean="0"/>
              <a:t>?</a:t>
            </a:r>
          </a:p>
          <a:p>
            <a:pPr marL="0" indent="0">
              <a:buNone/>
            </a:pPr>
            <a:endParaRPr lang="fr-FR" sz="2400" dirty="0" smtClean="0"/>
          </a:p>
        </p:txBody>
      </p:sp>
      <p:sp>
        <p:nvSpPr>
          <p:cNvPr id="3" name="Espace réservé du texte 2"/>
          <p:cNvSpPr>
            <a:spLocks noGrp="1"/>
          </p:cNvSpPr>
          <p:nvPr>
            <p:ph type="body" sz="quarter" idx="13"/>
          </p:nvPr>
        </p:nvSpPr>
        <p:spPr/>
        <p:txBody>
          <a:bodyPr/>
          <a:lstStyle/>
          <a:p>
            <a:r>
              <a:rPr lang="fr-FR" dirty="0" smtClean="0"/>
              <a:t>Nos questionnements face à l’irrigation</a:t>
            </a:r>
            <a:endParaRPr lang="fr-FR" dirty="0"/>
          </a:p>
        </p:txBody>
      </p:sp>
    </p:spTree>
    <p:extLst>
      <p:ext uri="{BB962C8B-B14F-4D97-AF65-F5344CB8AC3E}">
        <p14:creationId xmlns:p14="http://schemas.microsoft.com/office/powerpoint/2010/main" val="121598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771550"/>
            <a:ext cx="8363272" cy="3394075"/>
          </a:xfrm>
        </p:spPr>
        <p:txBody>
          <a:bodyPr/>
          <a:lstStyle/>
          <a:p>
            <a:r>
              <a:rPr lang="fr-FR" sz="2400" b="1" dirty="0"/>
              <a:t>Efficience</a:t>
            </a:r>
            <a:r>
              <a:rPr lang="fr-FR" sz="2400" dirty="0"/>
              <a:t> de l’eau dans un contexte de restriction:</a:t>
            </a:r>
          </a:p>
          <a:p>
            <a:pPr lvl="1"/>
            <a:r>
              <a:rPr lang="fr-FR" sz="2000" dirty="0"/>
              <a:t>Comment utiliser au mieux le quota pour obtenir la </a:t>
            </a:r>
            <a:r>
              <a:rPr lang="fr-FR" sz="2000" b="1" dirty="0">
                <a:solidFill>
                  <a:schemeClr val="accent1"/>
                </a:solidFill>
              </a:rPr>
              <a:t>meilleure réponse de la culture</a:t>
            </a:r>
            <a:r>
              <a:rPr lang="fr-FR" sz="2000" dirty="0"/>
              <a:t>?</a:t>
            </a:r>
          </a:p>
          <a:p>
            <a:pPr lvl="1"/>
            <a:r>
              <a:rPr lang="fr-FR" sz="2000" dirty="0"/>
              <a:t>Comment </a:t>
            </a:r>
            <a:r>
              <a:rPr lang="fr-FR" sz="2000" b="1" dirty="0">
                <a:solidFill>
                  <a:schemeClr val="accent1"/>
                </a:solidFill>
              </a:rPr>
              <a:t>adapter</a:t>
            </a:r>
            <a:r>
              <a:rPr lang="fr-FR" sz="2000" dirty="0"/>
              <a:t> la conduite au contexte </a:t>
            </a:r>
            <a:r>
              <a:rPr lang="fr-FR" sz="2000" b="1" dirty="0" err="1">
                <a:solidFill>
                  <a:schemeClr val="accent1"/>
                </a:solidFill>
              </a:rPr>
              <a:t>pédo-climatique</a:t>
            </a:r>
            <a:r>
              <a:rPr lang="fr-FR" sz="2000" dirty="0"/>
              <a:t> de la parcelle</a:t>
            </a:r>
            <a:r>
              <a:rPr lang="fr-FR" sz="2000" dirty="0" smtClean="0"/>
              <a:t>?</a:t>
            </a:r>
          </a:p>
          <a:p>
            <a:pPr marL="457200" lvl="1" indent="0">
              <a:buNone/>
            </a:pPr>
            <a:endParaRPr lang="fr-FR" sz="1800" b="1" dirty="0" smtClean="0"/>
          </a:p>
          <a:p>
            <a:r>
              <a:rPr lang="fr-FR" sz="2400" b="1" dirty="0" smtClean="0"/>
              <a:t>Equipement et technologie</a:t>
            </a:r>
            <a:r>
              <a:rPr lang="fr-FR" sz="2400" dirty="0" smtClean="0"/>
              <a:t>: </a:t>
            </a:r>
          </a:p>
          <a:p>
            <a:pPr lvl="1"/>
            <a:r>
              <a:rPr lang="fr-FR" sz="2000" b="1" dirty="0" smtClean="0">
                <a:solidFill>
                  <a:schemeClr val="accent1"/>
                </a:solidFill>
              </a:rPr>
              <a:t>Intérêt technico-économique du goutte-à-goutte </a:t>
            </a:r>
            <a:r>
              <a:rPr lang="fr-FR" sz="2000" dirty="0" smtClean="0"/>
              <a:t>dans climat plus sec qu’auparavant? Avec </a:t>
            </a:r>
            <a:r>
              <a:rPr lang="fr-FR" sz="2000" dirty="0" err="1" smtClean="0"/>
              <a:t>fertigation</a:t>
            </a:r>
            <a:r>
              <a:rPr lang="fr-FR" sz="2000" dirty="0" smtClean="0"/>
              <a:t>?</a:t>
            </a:r>
          </a:p>
          <a:p>
            <a:pPr lvl="1"/>
            <a:r>
              <a:rPr lang="fr-FR" sz="2000" b="1" dirty="0" smtClean="0">
                <a:solidFill>
                  <a:schemeClr val="accent1"/>
                </a:solidFill>
              </a:rPr>
              <a:t>Pilotage</a:t>
            </a:r>
            <a:r>
              <a:rPr lang="fr-FR" sz="2000" dirty="0" smtClean="0"/>
              <a:t> intelligent des matériels en fonction de la prévision météo, du sol, de la réponse de la plante…?</a:t>
            </a:r>
          </a:p>
          <a:p>
            <a:pPr marL="0" indent="0">
              <a:buNone/>
            </a:pPr>
            <a:endParaRPr lang="fr-FR" sz="2400" dirty="0" smtClean="0"/>
          </a:p>
        </p:txBody>
      </p:sp>
      <p:sp>
        <p:nvSpPr>
          <p:cNvPr id="3" name="Espace réservé du texte 2"/>
          <p:cNvSpPr>
            <a:spLocks noGrp="1"/>
          </p:cNvSpPr>
          <p:nvPr>
            <p:ph type="body" sz="quarter" idx="13"/>
          </p:nvPr>
        </p:nvSpPr>
        <p:spPr/>
        <p:txBody>
          <a:bodyPr/>
          <a:lstStyle/>
          <a:p>
            <a:r>
              <a:rPr lang="fr-FR" dirty="0" smtClean="0"/>
              <a:t>Nos questionnements face à l’irrigation</a:t>
            </a:r>
            <a:endParaRPr lang="fr-FR" dirty="0"/>
          </a:p>
        </p:txBody>
      </p:sp>
    </p:spTree>
    <p:extLst>
      <p:ext uri="{BB962C8B-B14F-4D97-AF65-F5344CB8AC3E}">
        <p14:creationId xmlns:p14="http://schemas.microsoft.com/office/powerpoint/2010/main" val="396701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 y="1153"/>
            <a:ext cx="3969841" cy="2977381"/>
          </a:xfrm>
          <a:prstGeom prst="rect">
            <a:avLst/>
          </a:prstGeom>
        </p:spPr>
      </p:pic>
      <p:sp>
        <p:nvSpPr>
          <p:cNvPr id="4" name="Text Placeholder 3"/>
          <p:cNvSpPr>
            <a:spLocks noGrp="1"/>
          </p:cNvSpPr>
          <p:nvPr>
            <p:ph type="body" sz="quarter" idx="10"/>
          </p:nvPr>
        </p:nvSpPr>
        <p:spPr>
          <a:xfrm>
            <a:off x="2195736" y="1708001"/>
            <a:ext cx="6553200" cy="575369"/>
          </a:xfrm>
        </p:spPr>
        <p:txBody>
          <a:bodyPr/>
          <a:lstStyle/>
          <a:p>
            <a:r>
              <a:rPr lang="en-GB" dirty="0" smtClean="0"/>
              <a:t>Questions ?</a:t>
            </a:r>
            <a:endParaRPr lang="en-GB" dirty="0">
              <a:latin typeface="+mj-lt"/>
            </a:endParaRPr>
          </a:p>
        </p:txBody>
      </p:sp>
      <p:grpSp>
        <p:nvGrpSpPr>
          <p:cNvPr id="6" name="Group 5"/>
          <p:cNvGrpSpPr/>
          <p:nvPr/>
        </p:nvGrpSpPr>
        <p:grpSpPr>
          <a:xfrm>
            <a:off x="1" y="1153"/>
            <a:ext cx="9145276" cy="5143501"/>
            <a:chOff x="-1276" y="-1"/>
            <a:chExt cx="9145276" cy="5143501"/>
          </a:xfrm>
        </p:grpSpPr>
        <p:sp>
          <p:nvSpPr>
            <p:cNvPr id="7" name="Rectangle 6"/>
            <p:cNvSpPr/>
            <p:nvPr/>
          </p:nvSpPr>
          <p:spPr>
            <a:xfrm>
              <a:off x="3707905" y="-1"/>
              <a:ext cx="5436095" cy="51435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ight Triangle 7"/>
            <p:cNvSpPr/>
            <p:nvPr/>
          </p:nvSpPr>
          <p:spPr>
            <a:xfrm rot="16200000">
              <a:off x="-717797" y="717798"/>
              <a:ext cx="5143500" cy="370790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ight Triangle 11"/>
            <p:cNvSpPr/>
            <p:nvPr/>
          </p:nvSpPr>
          <p:spPr>
            <a:xfrm>
              <a:off x="1" y="339502"/>
              <a:ext cx="1561537" cy="4803998"/>
            </a:xfrm>
            <a:custGeom>
              <a:avLst/>
              <a:gdLst/>
              <a:ahLst/>
              <a:cxnLst/>
              <a:rect l="l" t="t" r="r" b="b"/>
              <a:pathLst>
                <a:path w="1561537" h="4803998">
                  <a:moveTo>
                    <a:pt x="0" y="0"/>
                  </a:moveTo>
                  <a:lnTo>
                    <a:pt x="1561537" y="2637878"/>
                  </a:lnTo>
                  <a:lnTo>
                    <a:pt x="0" y="4803998"/>
                  </a:lnTo>
                  <a:close/>
                </a:path>
              </a:pathLst>
            </a:cu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ight Triangle 24"/>
            <p:cNvSpPr/>
            <p:nvPr/>
          </p:nvSpPr>
          <p:spPr>
            <a:xfrm>
              <a:off x="-1276" y="2977380"/>
              <a:ext cx="2843808" cy="2166120"/>
            </a:xfrm>
            <a:custGeom>
              <a:avLst/>
              <a:gdLst/>
              <a:ahLst/>
              <a:cxnLst/>
              <a:rect l="l" t="t" r="r" b="b"/>
              <a:pathLst>
                <a:path w="2843808" h="2166120">
                  <a:moveTo>
                    <a:pt x="1561537" y="0"/>
                  </a:moveTo>
                  <a:lnTo>
                    <a:pt x="2843808" y="2166120"/>
                  </a:lnTo>
                  <a:lnTo>
                    <a:pt x="0" y="2166120"/>
                  </a:lnTo>
                  <a:close/>
                </a:path>
              </a:pathLst>
            </a:custGeom>
            <a:solidFill>
              <a:srgbClr val="FFE1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descr="McCain-Foods-Logo-Master-RG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339502"/>
              <a:ext cx="2304257" cy="1367192"/>
            </a:xfrm>
            <a:prstGeom prst="rect">
              <a:avLst/>
            </a:prstGeom>
          </p:spPr>
        </p:pic>
      </p:grpSp>
      <p:sp>
        <p:nvSpPr>
          <p:cNvPr id="13" name="Text Placeholder 3"/>
          <p:cNvSpPr>
            <a:spLocks noGrp="1"/>
          </p:cNvSpPr>
          <p:nvPr>
            <p:ph type="body" sz="quarter" idx="10"/>
          </p:nvPr>
        </p:nvSpPr>
        <p:spPr>
          <a:xfrm>
            <a:off x="2285257" y="2355726"/>
            <a:ext cx="6553200" cy="897148"/>
          </a:xfrm>
        </p:spPr>
        <p:txBody>
          <a:bodyPr/>
          <a:lstStyle/>
          <a:p>
            <a:r>
              <a:rPr lang="en-GB" sz="2400" dirty="0" smtClean="0">
                <a:latin typeface="+mj-lt"/>
              </a:rPr>
              <a:t>Pour </a:t>
            </a:r>
            <a:r>
              <a:rPr lang="en-GB" sz="2400" dirty="0" err="1" smtClean="0">
                <a:latin typeface="+mj-lt"/>
              </a:rPr>
              <a:t>terminer</a:t>
            </a:r>
            <a:r>
              <a:rPr lang="en-GB" sz="2400" dirty="0" smtClean="0">
                <a:latin typeface="+mj-lt"/>
              </a:rPr>
              <a:t>…</a:t>
            </a:r>
          </a:p>
          <a:p>
            <a:r>
              <a:rPr lang="en-GB" sz="2400" dirty="0" err="1" smtClean="0">
                <a:latin typeface="+mj-lt"/>
              </a:rPr>
              <a:t>L’irrigation</a:t>
            </a:r>
            <a:r>
              <a:rPr lang="en-GB" sz="2400" dirty="0" smtClean="0">
                <a:latin typeface="+mj-lt"/>
              </a:rPr>
              <a:t> ne </a:t>
            </a:r>
            <a:r>
              <a:rPr lang="en-GB" sz="2400" dirty="0" err="1" smtClean="0">
                <a:latin typeface="+mj-lt"/>
              </a:rPr>
              <a:t>doit</a:t>
            </a:r>
            <a:r>
              <a:rPr lang="en-GB" sz="2400" dirty="0" smtClean="0">
                <a:latin typeface="+mj-lt"/>
              </a:rPr>
              <a:t> pas </a:t>
            </a:r>
            <a:r>
              <a:rPr lang="en-GB" sz="2400" dirty="0" err="1" smtClean="0">
                <a:latin typeface="+mj-lt"/>
              </a:rPr>
              <a:t>être</a:t>
            </a:r>
            <a:r>
              <a:rPr lang="en-GB" sz="2400" dirty="0" smtClean="0">
                <a:latin typeface="+mj-lt"/>
              </a:rPr>
              <a:t> la </a:t>
            </a:r>
            <a:r>
              <a:rPr lang="en-GB" sz="2400" dirty="0" err="1" smtClean="0">
                <a:latin typeface="+mj-lt"/>
              </a:rPr>
              <a:t>pratique</a:t>
            </a:r>
            <a:r>
              <a:rPr lang="en-GB" sz="2400" dirty="0" smtClean="0">
                <a:latin typeface="+mj-lt"/>
              </a:rPr>
              <a:t> qui </a:t>
            </a:r>
            <a:r>
              <a:rPr lang="en-GB" sz="2400" dirty="0" err="1" smtClean="0">
                <a:latin typeface="+mj-lt"/>
              </a:rPr>
              <a:t>pallie</a:t>
            </a:r>
            <a:r>
              <a:rPr lang="en-GB" sz="2400" dirty="0" smtClean="0">
                <a:latin typeface="+mj-lt"/>
              </a:rPr>
              <a:t> aux </a:t>
            </a:r>
            <a:r>
              <a:rPr lang="en-GB" sz="2400" dirty="0" err="1" smtClean="0">
                <a:latin typeface="+mj-lt"/>
              </a:rPr>
              <a:t>carences</a:t>
            </a:r>
            <a:r>
              <a:rPr lang="en-GB" sz="2400" dirty="0" smtClean="0">
                <a:latin typeface="+mj-lt"/>
              </a:rPr>
              <a:t> </a:t>
            </a:r>
            <a:r>
              <a:rPr lang="en-GB" sz="2400" dirty="0" err="1" smtClean="0">
                <a:latin typeface="+mj-lt"/>
              </a:rPr>
              <a:t>agronomiques</a:t>
            </a:r>
            <a:r>
              <a:rPr lang="en-GB" sz="2400" dirty="0" smtClean="0">
                <a:latin typeface="+mj-lt"/>
              </a:rPr>
              <a:t>, </a:t>
            </a:r>
            <a:r>
              <a:rPr lang="en-GB" sz="2400" dirty="0" err="1" smtClean="0">
                <a:latin typeface="+mj-lt"/>
              </a:rPr>
              <a:t>elle</a:t>
            </a:r>
            <a:r>
              <a:rPr lang="en-GB" sz="2400" dirty="0" smtClean="0">
                <a:latin typeface="+mj-lt"/>
              </a:rPr>
              <a:t> </a:t>
            </a:r>
            <a:r>
              <a:rPr lang="en-GB" sz="2400" dirty="0" err="1" smtClean="0">
                <a:latin typeface="+mj-lt"/>
              </a:rPr>
              <a:t>doit</a:t>
            </a:r>
            <a:r>
              <a:rPr lang="en-GB" sz="2400" dirty="0" smtClean="0">
                <a:latin typeface="+mj-lt"/>
              </a:rPr>
              <a:t> </a:t>
            </a:r>
            <a:r>
              <a:rPr lang="en-GB" sz="2400" dirty="0" err="1" smtClean="0">
                <a:latin typeface="+mj-lt"/>
              </a:rPr>
              <a:t>s’inscrire</a:t>
            </a:r>
            <a:r>
              <a:rPr lang="en-GB" sz="2400" dirty="0" smtClean="0">
                <a:latin typeface="+mj-lt"/>
              </a:rPr>
              <a:t> </a:t>
            </a:r>
            <a:r>
              <a:rPr lang="en-GB" sz="2400" dirty="0" err="1" smtClean="0">
                <a:latin typeface="+mj-lt"/>
              </a:rPr>
              <a:t>dans</a:t>
            </a:r>
            <a:r>
              <a:rPr lang="en-GB" sz="2400" dirty="0" smtClean="0">
                <a:latin typeface="+mj-lt"/>
              </a:rPr>
              <a:t> un </a:t>
            </a:r>
            <a:r>
              <a:rPr lang="en-GB" sz="2400" dirty="0" err="1" smtClean="0">
                <a:latin typeface="+mj-lt"/>
              </a:rPr>
              <a:t>système</a:t>
            </a:r>
            <a:r>
              <a:rPr lang="en-GB" sz="2400" dirty="0" smtClean="0">
                <a:latin typeface="+mj-lt"/>
              </a:rPr>
              <a:t> durable </a:t>
            </a:r>
            <a:r>
              <a:rPr lang="en-GB" sz="2400" dirty="0" err="1" smtClean="0">
                <a:latin typeface="+mj-lt"/>
              </a:rPr>
              <a:t>fondé</a:t>
            </a:r>
            <a:r>
              <a:rPr lang="en-GB" sz="2400" dirty="0" smtClean="0">
                <a:latin typeface="+mj-lt"/>
              </a:rPr>
              <a:t> sur un sol vivant.   </a:t>
            </a:r>
            <a:endParaRPr lang="en-GB" sz="2400" dirty="0">
              <a:latin typeface="+mj-lt"/>
            </a:endParaRPr>
          </a:p>
        </p:txBody>
      </p:sp>
      <p:pic>
        <p:nvPicPr>
          <p:cNvPr id="14" name="Picture 13"/>
          <p:cNvPicPr>
            <a:picLocks noChangeAspect="1"/>
          </p:cNvPicPr>
          <p:nvPr/>
        </p:nvPicPr>
        <p:blipFill>
          <a:blip r:embed="rId5"/>
          <a:stretch>
            <a:fillRect/>
          </a:stretch>
        </p:blipFill>
        <p:spPr>
          <a:xfrm>
            <a:off x="6108617" y="1789506"/>
            <a:ext cx="2639797" cy="499915"/>
          </a:xfrm>
          <a:prstGeom prst="rect">
            <a:avLst/>
          </a:prstGeom>
        </p:spPr>
      </p:pic>
    </p:spTree>
    <p:extLst>
      <p:ext uri="{BB962C8B-B14F-4D97-AF65-F5344CB8AC3E}">
        <p14:creationId xmlns:p14="http://schemas.microsoft.com/office/powerpoint/2010/main" val="3313539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 y="1153"/>
            <a:ext cx="3969841" cy="2977381"/>
          </a:xfrm>
          <a:prstGeom prst="rect">
            <a:avLst/>
          </a:prstGeom>
        </p:spPr>
      </p:pic>
      <p:sp>
        <p:nvSpPr>
          <p:cNvPr id="4" name="Text Placeholder 3"/>
          <p:cNvSpPr>
            <a:spLocks noGrp="1"/>
          </p:cNvSpPr>
          <p:nvPr>
            <p:ph type="body" sz="quarter" idx="10"/>
          </p:nvPr>
        </p:nvSpPr>
        <p:spPr>
          <a:xfrm>
            <a:off x="2195736" y="1708001"/>
            <a:ext cx="6553200" cy="575369"/>
          </a:xfrm>
        </p:spPr>
        <p:txBody>
          <a:bodyPr/>
          <a:lstStyle/>
          <a:p>
            <a:r>
              <a:rPr lang="en-GB" dirty="0" smtClean="0"/>
              <a:t>Questions ?</a:t>
            </a:r>
            <a:endParaRPr lang="en-GB" dirty="0">
              <a:latin typeface="+mj-lt"/>
            </a:endParaRPr>
          </a:p>
        </p:txBody>
      </p:sp>
      <p:grpSp>
        <p:nvGrpSpPr>
          <p:cNvPr id="6" name="Group 5"/>
          <p:cNvGrpSpPr/>
          <p:nvPr/>
        </p:nvGrpSpPr>
        <p:grpSpPr>
          <a:xfrm>
            <a:off x="1" y="1153"/>
            <a:ext cx="9145276" cy="5143501"/>
            <a:chOff x="-1276" y="-1"/>
            <a:chExt cx="9145276" cy="5143501"/>
          </a:xfrm>
        </p:grpSpPr>
        <p:sp>
          <p:nvSpPr>
            <p:cNvPr id="7" name="Rectangle 6"/>
            <p:cNvSpPr/>
            <p:nvPr/>
          </p:nvSpPr>
          <p:spPr>
            <a:xfrm>
              <a:off x="3707905" y="-1"/>
              <a:ext cx="5436095" cy="51435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ight Triangle 7"/>
            <p:cNvSpPr/>
            <p:nvPr/>
          </p:nvSpPr>
          <p:spPr>
            <a:xfrm rot="16200000">
              <a:off x="-717797" y="717798"/>
              <a:ext cx="5143500" cy="370790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ight Triangle 11"/>
            <p:cNvSpPr/>
            <p:nvPr/>
          </p:nvSpPr>
          <p:spPr>
            <a:xfrm>
              <a:off x="1" y="339502"/>
              <a:ext cx="1561537" cy="4803998"/>
            </a:xfrm>
            <a:custGeom>
              <a:avLst/>
              <a:gdLst/>
              <a:ahLst/>
              <a:cxnLst/>
              <a:rect l="l" t="t" r="r" b="b"/>
              <a:pathLst>
                <a:path w="1561537" h="4803998">
                  <a:moveTo>
                    <a:pt x="0" y="0"/>
                  </a:moveTo>
                  <a:lnTo>
                    <a:pt x="1561537" y="2637878"/>
                  </a:lnTo>
                  <a:lnTo>
                    <a:pt x="0" y="4803998"/>
                  </a:lnTo>
                  <a:close/>
                </a:path>
              </a:pathLst>
            </a:cu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ight Triangle 24"/>
            <p:cNvSpPr/>
            <p:nvPr/>
          </p:nvSpPr>
          <p:spPr>
            <a:xfrm>
              <a:off x="-1276" y="2977380"/>
              <a:ext cx="2843808" cy="2166120"/>
            </a:xfrm>
            <a:custGeom>
              <a:avLst/>
              <a:gdLst/>
              <a:ahLst/>
              <a:cxnLst/>
              <a:rect l="l" t="t" r="r" b="b"/>
              <a:pathLst>
                <a:path w="2843808" h="2166120">
                  <a:moveTo>
                    <a:pt x="1561537" y="0"/>
                  </a:moveTo>
                  <a:lnTo>
                    <a:pt x="2843808" y="2166120"/>
                  </a:lnTo>
                  <a:lnTo>
                    <a:pt x="0" y="2166120"/>
                  </a:lnTo>
                  <a:close/>
                </a:path>
              </a:pathLst>
            </a:custGeom>
            <a:solidFill>
              <a:srgbClr val="FFE1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descr="McCain-Foods-Logo-Master-RG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339502"/>
              <a:ext cx="2304257" cy="1367192"/>
            </a:xfrm>
            <a:prstGeom prst="rect">
              <a:avLst/>
            </a:prstGeom>
          </p:spPr>
        </p:pic>
      </p:grpSp>
      <p:sp>
        <p:nvSpPr>
          <p:cNvPr id="13" name="Text Placeholder 3"/>
          <p:cNvSpPr>
            <a:spLocks noGrp="1"/>
          </p:cNvSpPr>
          <p:nvPr>
            <p:ph type="body" sz="quarter" idx="10"/>
          </p:nvPr>
        </p:nvSpPr>
        <p:spPr>
          <a:xfrm>
            <a:off x="2699792" y="2451412"/>
            <a:ext cx="6553200" cy="575369"/>
          </a:xfrm>
        </p:spPr>
        <p:txBody>
          <a:bodyPr/>
          <a:lstStyle/>
          <a:p>
            <a:r>
              <a:rPr lang="en-GB" dirty="0" smtClean="0"/>
              <a:t>Questions</a:t>
            </a:r>
            <a:endParaRPr lang="en-GB" dirty="0">
              <a:latin typeface="+mj-lt"/>
            </a:endParaRPr>
          </a:p>
        </p:txBody>
      </p:sp>
      <p:pic>
        <p:nvPicPr>
          <p:cNvPr id="14" name="Picture 13"/>
          <p:cNvPicPr>
            <a:picLocks noChangeAspect="1"/>
          </p:cNvPicPr>
          <p:nvPr/>
        </p:nvPicPr>
        <p:blipFill>
          <a:blip r:embed="rId5"/>
          <a:stretch>
            <a:fillRect/>
          </a:stretch>
        </p:blipFill>
        <p:spPr>
          <a:xfrm>
            <a:off x="6108617" y="1789506"/>
            <a:ext cx="2639797" cy="499915"/>
          </a:xfrm>
          <a:prstGeom prst="rect">
            <a:avLst/>
          </a:prstGeom>
        </p:spPr>
      </p:pic>
    </p:spTree>
    <p:extLst>
      <p:ext uri="{BB962C8B-B14F-4D97-AF65-F5344CB8AC3E}">
        <p14:creationId xmlns:p14="http://schemas.microsoft.com/office/powerpoint/2010/main" val="2965877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4"/>
          <p:cNvSpPr/>
          <p:nvPr/>
        </p:nvSpPr>
        <p:spPr>
          <a:xfrm>
            <a:off x="4918558" y="0"/>
            <a:ext cx="4189946" cy="5060037"/>
          </a:xfrm>
          <a:custGeom>
            <a:avLst/>
            <a:gdLst/>
            <a:ahLst/>
            <a:cxnLst/>
            <a:rect l="l" t="t" r="r" b="b"/>
            <a:pathLst>
              <a:path w="12035790" h="11308715">
                <a:moveTo>
                  <a:pt x="12035485" y="0"/>
                </a:moveTo>
                <a:lnTo>
                  <a:pt x="1014082" y="0"/>
                </a:lnTo>
                <a:lnTo>
                  <a:pt x="0" y="11308556"/>
                </a:lnTo>
                <a:lnTo>
                  <a:pt x="12035485" y="11308556"/>
                </a:lnTo>
                <a:lnTo>
                  <a:pt x="12035485" y="0"/>
                </a:lnTo>
                <a:close/>
              </a:path>
            </a:pathLst>
          </a:custGeom>
          <a:solidFill>
            <a:srgbClr val="171716">
              <a:alpha val="79998"/>
            </a:srgbClr>
          </a:solidFill>
        </p:spPr>
        <p:txBody>
          <a:bodyPr wrap="square" lIns="0" tIns="0" rIns="0" bIns="0" rtlCol="0"/>
          <a:lstStyle/>
          <a:p>
            <a:pPr defTabSz="415869"/>
            <a:endParaRPr sz="819">
              <a:solidFill>
                <a:prstClr val="black"/>
              </a:solidFill>
              <a:latin typeface="Calibri" panose="020F0502020204030204"/>
            </a:endParaRPr>
          </a:p>
        </p:txBody>
      </p:sp>
      <p:sp>
        <p:nvSpPr>
          <p:cNvPr id="21" name="object 3"/>
          <p:cNvSpPr/>
          <p:nvPr/>
        </p:nvSpPr>
        <p:spPr>
          <a:xfrm>
            <a:off x="7811408" y="2814953"/>
            <a:ext cx="1153080" cy="623418"/>
          </a:xfrm>
          <a:prstGeom prst="rect">
            <a:avLst/>
          </a:prstGeom>
          <a:blipFill>
            <a:blip r:embed="rId3" cstate="print"/>
            <a:stretch>
              <a:fillRect/>
            </a:stretch>
          </a:blipFill>
        </p:spPr>
        <p:txBody>
          <a:bodyPr wrap="square" lIns="0" tIns="0" rIns="0" bIns="0" rtlCol="0"/>
          <a:lstStyle/>
          <a:p>
            <a:pPr defTabSz="415634"/>
            <a:endParaRPr sz="819" dirty="0">
              <a:solidFill>
                <a:prstClr val="black"/>
              </a:solidFill>
              <a:latin typeface="Calibri" panose="020F0502020204030204"/>
            </a:endParaRPr>
          </a:p>
        </p:txBody>
      </p:sp>
      <p:sp>
        <p:nvSpPr>
          <p:cNvPr id="22" name="object 4"/>
          <p:cNvSpPr txBox="1"/>
          <p:nvPr/>
        </p:nvSpPr>
        <p:spPr>
          <a:xfrm>
            <a:off x="5932067" y="2640242"/>
            <a:ext cx="2240333" cy="972895"/>
          </a:xfrm>
          <a:prstGeom prst="rect">
            <a:avLst/>
          </a:prstGeom>
        </p:spPr>
        <p:txBody>
          <a:bodyPr vert="horz" wrap="square" lIns="0" tIns="0" rIns="0" bIns="0" rtlCol="0">
            <a:spAutoFit/>
          </a:bodyPr>
          <a:lstStyle/>
          <a:p>
            <a:pPr marL="5774" defTabSz="415634"/>
            <a:r>
              <a:rPr sz="6322" b="1" spc="5" dirty="0">
                <a:solidFill>
                  <a:prstClr val="white"/>
                </a:solidFill>
                <a:latin typeface="Moon Flower Bold"/>
                <a:cs typeface="Moon Flower Bold"/>
              </a:rPr>
              <a:t>1957</a:t>
            </a:r>
            <a:endParaRPr sz="3593" dirty="0">
              <a:solidFill>
                <a:prstClr val="white"/>
              </a:solidFill>
              <a:latin typeface="Moon Flower Bold"/>
              <a:cs typeface="Moon Flower Bold"/>
            </a:endParaRPr>
          </a:p>
        </p:txBody>
      </p:sp>
      <p:sp>
        <p:nvSpPr>
          <p:cNvPr id="23" name="object 5"/>
          <p:cNvSpPr txBox="1"/>
          <p:nvPr/>
        </p:nvSpPr>
        <p:spPr>
          <a:xfrm>
            <a:off x="5870147" y="3495018"/>
            <a:ext cx="3094341" cy="237886"/>
          </a:xfrm>
          <a:prstGeom prst="rect">
            <a:avLst/>
          </a:prstGeom>
        </p:spPr>
        <p:txBody>
          <a:bodyPr vert="horz" wrap="square" lIns="0" tIns="0" rIns="0" bIns="0" rtlCol="0">
            <a:spAutoFit/>
          </a:bodyPr>
          <a:lstStyle/>
          <a:p>
            <a:pPr marL="5774" algn="just" defTabSz="415634"/>
            <a:r>
              <a:rPr sz="1546" b="1" spc="-2" dirty="0">
                <a:solidFill>
                  <a:prstClr val="white"/>
                </a:solidFill>
                <a:latin typeface="Calibri" panose="020F0502020204030204"/>
                <a:cs typeface="Moon Flower Bold"/>
              </a:rPr>
              <a:t>Florenceville, New Brunswick,</a:t>
            </a:r>
            <a:r>
              <a:rPr sz="1546" b="1" spc="-11" dirty="0">
                <a:solidFill>
                  <a:prstClr val="white"/>
                </a:solidFill>
                <a:latin typeface="Calibri" panose="020F0502020204030204"/>
                <a:cs typeface="Moon Flower Bold"/>
              </a:rPr>
              <a:t> </a:t>
            </a:r>
            <a:r>
              <a:rPr sz="1546" b="1" spc="-2" dirty="0">
                <a:solidFill>
                  <a:prstClr val="white"/>
                </a:solidFill>
                <a:latin typeface="Calibri" panose="020F0502020204030204"/>
                <a:cs typeface="Moon Flower Bold"/>
              </a:rPr>
              <a:t>Canada</a:t>
            </a:r>
            <a:endParaRPr sz="1546" dirty="0">
              <a:solidFill>
                <a:prstClr val="white"/>
              </a:solidFill>
              <a:latin typeface="Calibri" panose="020F0502020204030204"/>
              <a:cs typeface="Moon Flower Bold"/>
            </a:endParaRPr>
          </a:p>
        </p:txBody>
      </p:sp>
      <p:sp>
        <p:nvSpPr>
          <p:cNvPr id="24" name="object 7"/>
          <p:cNvSpPr txBox="1"/>
          <p:nvPr/>
        </p:nvSpPr>
        <p:spPr>
          <a:xfrm>
            <a:off x="5882704" y="1613483"/>
            <a:ext cx="3153792" cy="1222322"/>
          </a:xfrm>
          <a:prstGeom prst="rect">
            <a:avLst/>
          </a:prstGeom>
        </p:spPr>
        <p:txBody>
          <a:bodyPr vert="horz" wrap="square" lIns="0" tIns="0" rIns="0" bIns="0" rtlCol="0">
            <a:spAutoFit/>
          </a:bodyPr>
          <a:lstStyle/>
          <a:p>
            <a:pPr marL="8371" algn="just" defTabSz="415634"/>
            <a:r>
              <a:rPr lang="fr-FR" sz="1819" b="1" spc="-2" dirty="0" smtClean="0">
                <a:solidFill>
                  <a:prstClr val="white"/>
                </a:solidFill>
                <a:latin typeface="Calibri" panose="020F0502020204030204"/>
                <a:ea typeface="Verdana" panose="020B0604030504040204" pitchFamily="34" charset="0"/>
                <a:cs typeface="Verdana" panose="020B0604030504040204" pitchFamily="34" charset="0"/>
              </a:rPr>
              <a:t>Pionniers dans la transformation de frites surgelées </a:t>
            </a:r>
            <a:endParaRPr lang="fr-FR" sz="1410" dirty="0" smtClean="0">
              <a:solidFill>
                <a:prstClr val="white"/>
              </a:solidFill>
              <a:latin typeface="Calibri" panose="020F0502020204030204"/>
              <a:ea typeface="Verdana" panose="020B0604030504040204" pitchFamily="34" charset="0"/>
              <a:cs typeface="Verdana" panose="020B0604030504040204" pitchFamily="34" charset="0"/>
            </a:endParaRPr>
          </a:p>
          <a:p>
            <a:pPr marL="5776" marR="2310" algn="just" defTabSz="415869">
              <a:spcBef>
                <a:spcPts val="802"/>
              </a:spcBef>
            </a:pPr>
            <a:r>
              <a:rPr lang="fr-FR" sz="3638" b="1" dirty="0" smtClean="0">
                <a:solidFill>
                  <a:srgbClr val="FEE000"/>
                </a:solidFill>
                <a:latin typeface="Calibri" panose="020F0502020204030204"/>
                <a:cs typeface="Verdana"/>
              </a:rPr>
              <a:t>Fondée en</a:t>
            </a:r>
            <a:endParaRPr lang="fr-FR" sz="3638" b="1" dirty="0">
              <a:solidFill>
                <a:srgbClr val="FEE000"/>
              </a:solidFill>
              <a:latin typeface="Calibri" panose="020F0502020204030204"/>
              <a:cs typeface="Verdana"/>
            </a:endParaRPr>
          </a:p>
        </p:txBody>
      </p:sp>
      <p:pic>
        <p:nvPicPr>
          <p:cNvPr id="26" name="Picture 2" descr="C:\Users\ACLANDRO\Documents\CSR 2017 2018\images pour ppt\logo sans fond blan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5427" y="411510"/>
            <a:ext cx="1335287" cy="7920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168818" y="834953"/>
            <a:ext cx="2724201" cy="3960000"/>
          </a:xfrm>
          <a:prstGeom prst="rect">
            <a:avLst/>
          </a:prstGeom>
        </p:spPr>
      </p:pic>
      <p:pic>
        <p:nvPicPr>
          <p:cNvPr id="3" name="Picture 2"/>
          <p:cNvPicPr>
            <a:picLocks noChangeAspect="1"/>
          </p:cNvPicPr>
          <p:nvPr/>
        </p:nvPicPr>
        <p:blipFill>
          <a:blip r:embed="rId6"/>
          <a:stretch>
            <a:fillRect/>
          </a:stretch>
        </p:blipFill>
        <p:spPr>
          <a:xfrm>
            <a:off x="2915816" y="855805"/>
            <a:ext cx="2869175" cy="3960000"/>
          </a:xfrm>
          <a:prstGeom prst="rect">
            <a:avLst/>
          </a:prstGeom>
        </p:spPr>
      </p:pic>
      <p:sp>
        <p:nvSpPr>
          <p:cNvPr id="18" name="object 11"/>
          <p:cNvSpPr txBox="1"/>
          <p:nvPr/>
        </p:nvSpPr>
        <p:spPr>
          <a:xfrm>
            <a:off x="539552" y="154775"/>
            <a:ext cx="4178696" cy="590253"/>
          </a:xfrm>
          <a:prstGeom prst="rect">
            <a:avLst/>
          </a:prstGeom>
          <a:noFill/>
          <a:ln>
            <a:noFill/>
          </a:ln>
        </p:spPr>
        <p:txBody>
          <a:bodyPr vert="horz" wrap="square" lIns="0" tIns="101945" rIns="0" bIns="0" rtlCol="0">
            <a:spAutoFit/>
          </a:bodyPr>
          <a:lstStyle/>
          <a:p>
            <a:pPr marL="5776" marR="2310" defTabSz="415869">
              <a:lnSpc>
                <a:spcPts val="3784"/>
              </a:lnSpc>
              <a:spcBef>
                <a:spcPts val="802"/>
              </a:spcBef>
            </a:pPr>
            <a:r>
              <a:rPr lang="fr-FR" sz="3275" b="1" dirty="0" smtClean="0">
                <a:latin typeface="Calibri" panose="020F0502020204030204"/>
                <a:cs typeface="Verdana"/>
              </a:rPr>
              <a:t>Une entreprise familiale</a:t>
            </a:r>
            <a:endParaRPr lang="fr-FR" sz="3275" b="1" dirty="0">
              <a:latin typeface="Calibri" panose="020F0502020204030204"/>
              <a:cs typeface="Verdana"/>
            </a:endParaRPr>
          </a:p>
        </p:txBody>
      </p:sp>
    </p:spTree>
    <p:extLst>
      <p:ext uri="{BB962C8B-B14F-4D97-AF65-F5344CB8AC3E}">
        <p14:creationId xmlns:p14="http://schemas.microsoft.com/office/powerpoint/2010/main" val="25265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
          <p:cNvSpPr/>
          <p:nvPr/>
        </p:nvSpPr>
        <p:spPr>
          <a:xfrm>
            <a:off x="647" y="25062"/>
            <a:ext cx="9143353" cy="5066968"/>
          </a:xfrm>
          <a:prstGeom prst="rect">
            <a:avLst/>
          </a:prstGeom>
          <a:blipFill>
            <a:blip r:embed="rId3" cstate="print"/>
            <a:stretch>
              <a:fillRect/>
            </a:stretch>
          </a:blipFill>
        </p:spPr>
        <p:txBody>
          <a:bodyPr wrap="square" lIns="0" tIns="0" rIns="0" bIns="0" rtlCol="0"/>
          <a:lstStyle/>
          <a:p>
            <a:pPr defTabSz="415634"/>
            <a:endParaRPr sz="819" dirty="0">
              <a:solidFill>
                <a:prstClr val="black"/>
              </a:solidFill>
              <a:latin typeface="Calibri" panose="020F0502020204030204"/>
            </a:endParaRPr>
          </a:p>
        </p:txBody>
      </p:sp>
      <p:sp>
        <p:nvSpPr>
          <p:cNvPr id="26" name="object 4"/>
          <p:cNvSpPr/>
          <p:nvPr/>
        </p:nvSpPr>
        <p:spPr>
          <a:xfrm flipH="1">
            <a:off x="320" y="31993"/>
            <a:ext cx="4779614" cy="5060037"/>
          </a:xfrm>
          <a:custGeom>
            <a:avLst/>
            <a:gdLst/>
            <a:ahLst/>
            <a:cxnLst/>
            <a:rect l="l" t="t" r="r" b="b"/>
            <a:pathLst>
              <a:path w="12035790" h="11308715">
                <a:moveTo>
                  <a:pt x="12035485" y="0"/>
                </a:moveTo>
                <a:lnTo>
                  <a:pt x="1014082" y="0"/>
                </a:lnTo>
                <a:lnTo>
                  <a:pt x="0" y="11308556"/>
                </a:lnTo>
                <a:lnTo>
                  <a:pt x="12035485" y="11308556"/>
                </a:lnTo>
                <a:lnTo>
                  <a:pt x="12035485" y="0"/>
                </a:lnTo>
                <a:close/>
              </a:path>
            </a:pathLst>
          </a:custGeom>
          <a:solidFill>
            <a:srgbClr val="171716">
              <a:alpha val="79998"/>
            </a:srgbClr>
          </a:solidFill>
        </p:spPr>
        <p:txBody>
          <a:bodyPr wrap="square" lIns="0" tIns="0" rIns="0" bIns="0" rtlCol="0"/>
          <a:lstStyle/>
          <a:p>
            <a:pPr defTabSz="415869"/>
            <a:endParaRPr sz="819" dirty="0">
              <a:solidFill>
                <a:prstClr val="black"/>
              </a:solidFill>
              <a:latin typeface="Calibri" panose="020F0502020204030204"/>
            </a:endParaRPr>
          </a:p>
        </p:txBody>
      </p:sp>
      <p:sp>
        <p:nvSpPr>
          <p:cNvPr id="6" name="object 52"/>
          <p:cNvSpPr txBox="1"/>
          <p:nvPr/>
        </p:nvSpPr>
        <p:spPr>
          <a:xfrm>
            <a:off x="92177" y="2546321"/>
            <a:ext cx="2069530" cy="2205219"/>
          </a:xfrm>
          <a:prstGeom prst="rect">
            <a:avLst/>
          </a:prstGeom>
        </p:spPr>
        <p:txBody>
          <a:bodyPr vert="horz" wrap="square" lIns="0" tIns="0" rIns="0" bIns="0" rtlCol="0">
            <a:spAutoFit/>
          </a:bodyPr>
          <a:lstStyle/>
          <a:p>
            <a:pPr marL="5774" marR="2309" defTabSz="415634">
              <a:lnSpc>
                <a:spcPct val="150300"/>
              </a:lnSpc>
            </a:pPr>
            <a:r>
              <a:rPr lang="fr-FR" sz="1592" dirty="0" smtClean="0">
                <a:solidFill>
                  <a:srgbClr val="FFFFFF"/>
                </a:solidFill>
                <a:latin typeface="Calibri" panose="020F0502020204030204"/>
                <a:cs typeface="Helvetica-Light"/>
              </a:rPr>
              <a:t>Chiffre d’affaires </a:t>
            </a:r>
            <a:r>
              <a:rPr sz="1592" dirty="0" smtClean="0">
                <a:solidFill>
                  <a:srgbClr val="FFFFFF"/>
                </a:solidFill>
                <a:latin typeface="Calibri" panose="020F0502020204030204"/>
                <a:cs typeface="Helvetica-Light"/>
              </a:rPr>
              <a:t>:  </a:t>
            </a:r>
            <a:endParaRPr lang="fr-FR" sz="1592" dirty="0">
              <a:solidFill>
                <a:srgbClr val="FFFFFF"/>
              </a:solidFill>
              <a:latin typeface="Calibri" panose="020F0502020204030204"/>
              <a:cs typeface="Helvetica-Light"/>
            </a:endParaRPr>
          </a:p>
          <a:p>
            <a:pPr marL="5774" marR="2309" defTabSz="415634">
              <a:lnSpc>
                <a:spcPct val="150300"/>
              </a:lnSpc>
            </a:pPr>
            <a:r>
              <a:rPr sz="1592" dirty="0" smtClean="0">
                <a:solidFill>
                  <a:srgbClr val="FFFFFF"/>
                </a:solidFill>
                <a:latin typeface="Calibri" panose="020F0502020204030204"/>
                <a:cs typeface="Helvetica-Light"/>
              </a:rPr>
              <a:t>Employ</a:t>
            </a:r>
            <a:r>
              <a:rPr lang="fr-FR" sz="1592" dirty="0" smtClean="0">
                <a:solidFill>
                  <a:srgbClr val="FFFFFF"/>
                </a:solidFill>
                <a:latin typeface="Calibri" panose="020F0502020204030204"/>
                <a:cs typeface="Helvetica-Light"/>
              </a:rPr>
              <a:t>é</a:t>
            </a:r>
            <a:r>
              <a:rPr sz="1592" dirty="0" smtClean="0">
                <a:solidFill>
                  <a:srgbClr val="FFFFFF"/>
                </a:solidFill>
                <a:latin typeface="Calibri" panose="020F0502020204030204"/>
                <a:cs typeface="Helvetica-Light"/>
              </a:rPr>
              <a:t>s</a:t>
            </a:r>
            <a:r>
              <a:rPr lang="fr-FR" sz="1592" dirty="0" smtClean="0">
                <a:solidFill>
                  <a:srgbClr val="FFFFFF"/>
                </a:solidFill>
                <a:latin typeface="Calibri" panose="020F0502020204030204"/>
                <a:cs typeface="Helvetica-Light"/>
              </a:rPr>
              <a:t> </a:t>
            </a:r>
            <a:r>
              <a:rPr sz="1592" dirty="0" smtClean="0">
                <a:solidFill>
                  <a:srgbClr val="FFFFFF"/>
                </a:solidFill>
                <a:latin typeface="Calibri" panose="020F0502020204030204"/>
                <a:cs typeface="Helvetica-Light"/>
              </a:rPr>
              <a:t>:  </a:t>
            </a:r>
            <a:endParaRPr lang="fr-FR" sz="1592" dirty="0">
              <a:solidFill>
                <a:srgbClr val="FFFFFF"/>
              </a:solidFill>
              <a:latin typeface="Calibri" panose="020F0502020204030204"/>
              <a:cs typeface="Helvetica-Light"/>
            </a:endParaRPr>
          </a:p>
          <a:p>
            <a:pPr marL="5774" marR="2309" defTabSz="415634">
              <a:lnSpc>
                <a:spcPct val="150300"/>
              </a:lnSpc>
            </a:pPr>
            <a:r>
              <a:rPr lang="fr-FR" sz="1592" dirty="0" smtClean="0">
                <a:solidFill>
                  <a:srgbClr val="FFFFFF"/>
                </a:solidFill>
                <a:latin typeface="Calibri" panose="020F0502020204030204"/>
                <a:cs typeface="Helvetica-Light"/>
              </a:rPr>
              <a:t>Usines </a:t>
            </a:r>
            <a:r>
              <a:rPr sz="1592" dirty="0" smtClean="0">
                <a:solidFill>
                  <a:srgbClr val="FFFFFF"/>
                </a:solidFill>
                <a:latin typeface="Calibri" panose="020F0502020204030204"/>
                <a:cs typeface="Helvetica-Light"/>
              </a:rPr>
              <a:t>: </a:t>
            </a:r>
            <a:endParaRPr lang="fr-FR" sz="1592" dirty="0" smtClean="0">
              <a:solidFill>
                <a:srgbClr val="FFFFFF"/>
              </a:solidFill>
              <a:latin typeface="Calibri" panose="020F0502020204030204"/>
              <a:cs typeface="Helvetica-Light"/>
            </a:endParaRPr>
          </a:p>
          <a:p>
            <a:pPr marL="5774" marR="2309" defTabSz="415634">
              <a:lnSpc>
                <a:spcPct val="150300"/>
              </a:lnSpc>
            </a:pPr>
            <a:r>
              <a:rPr lang="fr-FR" sz="1592" dirty="0" smtClean="0">
                <a:solidFill>
                  <a:srgbClr val="FFFFFF"/>
                </a:solidFill>
                <a:latin typeface="Calibri" panose="020F0502020204030204"/>
                <a:cs typeface="Helvetica-Light"/>
              </a:rPr>
              <a:t>Commerce </a:t>
            </a:r>
            <a:r>
              <a:rPr sz="1592" dirty="0" smtClean="0">
                <a:solidFill>
                  <a:srgbClr val="FFFFFF"/>
                </a:solidFill>
                <a:latin typeface="Calibri" panose="020F0502020204030204"/>
                <a:cs typeface="Helvetica-Light"/>
              </a:rPr>
              <a:t>:</a:t>
            </a:r>
            <a:endParaRPr lang="fr-FR" sz="1592" dirty="0">
              <a:solidFill>
                <a:srgbClr val="FFFFFF"/>
              </a:solidFill>
              <a:latin typeface="Calibri" panose="020F0502020204030204"/>
              <a:cs typeface="Helvetica-Light"/>
            </a:endParaRPr>
          </a:p>
          <a:p>
            <a:pPr marL="5774" marR="2309" defTabSz="415634">
              <a:lnSpc>
                <a:spcPct val="150300"/>
              </a:lnSpc>
            </a:pPr>
            <a:r>
              <a:rPr lang="fr-FR" sz="1592" dirty="0" smtClean="0">
                <a:solidFill>
                  <a:srgbClr val="FFFFFF"/>
                </a:solidFill>
                <a:latin typeface="Calibri" panose="020F0502020204030204"/>
                <a:cs typeface="Helvetica-Light"/>
              </a:rPr>
              <a:t>Agriculteurs :</a:t>
            </a:r>
            <a:endParaRPr lang="fr-FR" sz="1592" dirty="0">
              <a:solidFill>
                <a:srgbClr val="FFFFFF"/>
              </a:solidFill>
              <a:latin typeface="Calibri" panose="020F0502020204030204"/>
              <a:cs typeface="Helvetica-Light"/>
            </a:endParaRPr>
          </a:p>
          <a:p>
            <a:pPr marL="5774" marR="2309" defTabSz="415634">
              <a:lnSpc>
                <a:spcPct val="150300"/>
              </a:lnSpc>
            </a:pPr>
            <a:endParaRPr sz="1592" dirty="0">
              <a:solidFill>
                <a:prstClr val="black"/>
              </a:solidFill>
              <a:latin typeface="Calibri" panose="020F0502020204030204"/>
              <a:cs typeface="Helvetica-Light"/>
            </a:endParaRPr>
          </a:p>
        </p:txBody>
      </p:sp>
      <p:sp>
        <p:nvSpPr>
          <p:cNvPr id="7" name="object 52"/>
          <p:cNvSpPr txBox="1"/>
          <p:nvPr/>
        </p:nvSpPr>
        <p:spPr>
          <a:xfrm>
            <a:off x="2103659" y="2536454"/>
            <a:ext cx="2069530" cy="2267544"/>
          </a:xfrm>
          <a:prstGeom prst="rect">
            <a:avLst/>
          </a:prstGeom>
        </p:spPr>
        <p:txBody>
          <a:bodyPr vert="horz" wrap="square" lIns="0" tIns="0" rIns="0" bIns="0" rtlCol="0">
            <a:spAutoFit/>
          </a:bodyPr>
          <a:lstStyle/>
          <a:p>
            <a:pPr marL="5774" marR="2309" defTabSz="415634">
              <a:lnSpc>
                <a:spcPct val="150300"/>
              </a:lnSpc>
            </a:pPr>
            <a:r>
              <a:rPr lang="fr-FR" sz="1637" b="1" dirty="0">
                <a:ln>
                  <a:solidFill>
                    <a:prstClr val="black"/>
                  </a:solidFill>
                </a:ln>
                <a:solidFill>
                  <a:srgbClr val="FFFFFF"/>
                </a:solidFill>
                <a:latin typeface="Calibri" panose="020F0502020204030204"/>
                <a:cs typeface="Helvetica-Light"/>
              </a:rPr>
              <a:t>$9.1 </a:t>
            </a:r>
            <a:r>
              <a:rPr lang="fr-FR" sz="1637" b="1" dirty="0" smtClean="0">
                <a:ln>
                  <a:solidFill>
                    <a:prstClr val="black"/>
                  </a:solidFill>
                </a:ln>
                <a:solidFill>
                  <a:srgbClr val="FFFFFF"/>
                </a:solidFill>
                <a:latin typeface="Calibri" panose="020F0502020204030204"/>
                <a:cs typeface="Helvetica-Light"/>
              </a:rPr>
              <a:t>milliards </a:t>
            </a:r>
            <a:r>
              <a:rPr lang="fr-FR" sz="1637" b="1" dirty="0">
                <a:ln>
                  <a:solidFill>
                    <a:prstClr val="black"/>
                  </a:solidFill>
                </a:ln>
                <a:solidFill>
                  <a:srgbClr val="FFFFFF"/>
                </a:solidFill>
                <a:latin typeface="Calibri" panose="020F0502020204030204"/>
                <a:cs typeface="Helvetica-Light"/>
              </a:rPr>
              <a:t>CAD</a:t>
            </a:r>
          </a:p>
          <a:p>
            <a:pPr marL="5774" marR="2309" defTabSz="415634">
              <a:lnSpc>
                <a:spcPct val="150300"/>
              </a:lnSpc>
            </a:pPr>
            <a:r>
              <a:rPr lang="fr-FR" sz="1637" b="1" dirty="0">
                <a:ln>
                  <a:solidFill>
                    <a:prstClr val="black"/>
                  </a:solidFill>
                </a:ln>
                <a:solidFill>
                  <a:srgbClr val="FFFFFF"/>
                </a:solidFill>
                <a:latin typeface="Calibri" panose="020F0502020204030204"/>
                <a:cs typeface="Helvetica-Light"/>
              </a:rPr>
              <a:t>20 000</a:t>
            </a:r>
          </a:p>
          <a:p>
            <a:pPr marL="5774" marR="2309" defTabSz="415634">
              <a:lnSpc>
                <a:spcPct val="150300"/>
              </a:lnSpc>
            </a:pPr>
            <a:r>
              <a:rPr lang="fr-FR" sz="1637" b="1" dirty="0">
                <a:ln>
                  <a:solidFill>
                    <a:prstClr val="black"/>
                  </a:solidFill>
                </a:ln>
                <a:solidFill>
                  <a:srgbClr val="FFFFFF"/>
                </a:solidFill>
                <a:latin typeface="Calibri" panose="020F0502020204030204"/>
                <a:cs typeface="Helvetica-Light"/>
              </a:rPr>
              <a:t>53</a:t>
            </a:r>
          </a:p>
          <a:p>
            <a:pPr marL="5774" marR="2309" defTabSz="415634">
              <a:lnSpc>
                <a:spcPct val="150300"/>
              </a:lnSpc>
            </a:pPr>
            <a:r>
              <a:rPr lang="fr-FR" sz="1637" b="1" dirty="0">
                <a:ln>
                  <a:solidFill>
                    <a:prstClr val="black"/>
                  </a:solidFill>
                </a:ln>
                <a:solidFill>
                  <a:srgbClr val="FFFFFF"/>
                </a:solidFill>
                <a:latin typeface="Calibri" panose="020F0502020204030204"/>
                <a:cs typeface="Helvetica-Light"/>
              </a:rPr>
              <a:t>160 </a:t>
            </a:r>
            <a:r>
              <a:rPr lang="fr-FR" sz="1637" b="1" dirty="0" smtClean="0">
                <a:ln>
                  <a:solidFill>
                    <a:prstClr val="black"/>
                  </a:solidFill>
                </a:ln>
                <a:solidFill>
                  <a:srgbClr val="FFFFFF"/>
                </a:solidFill>
                <a:latin typeface="Calibri" panose="020F0502020204030204"/>
                <a:cs typeface="Helvetica-Light"/>
              </a:rPr>
              <a:t>pays</a:t>
            </a:r>
            <a:endParaRPr lang="fr-FR" sz="1637" b="1" dirty="0">
              <a:ln>
                <a:solidFill>
                  <a:prstClr val="black"/>
                </a:solidFill>
              </a:ln>
              <a:solidFill>
                <a:srgbClr val="FFFFFF"/>
              </a:solidFill>
              <a:latin typeface="Calibri" panose="020F0502020204030204"/>
              <a:cs typeface="Helvetica-Light"/>
            </a:endParaRPr>
          </a:p>
          <a:p>
            <a:pPr marL="5774" marR="2309" defTabSz="415634">
              <a:lnSpc>
                <a:spcPct val="150300"/>
              </a:lnSpc>
            </a:pPr>
            <a:r>
              <a:rPr lang="fr-FR" sz="1637" b="1" dirty="0">
                <a:ln>
                  <a:solidFill>
                    <a:prstClr val="black"/>
                  </a:solidFill>
                </a:ln>
                <a:solidFill>
                  <a:srgbClr val="FFFFFF"/>
                </a:solidFill>
                <a:latin typeface="Calibri" panose="020F0502020204030204"/>
                <a:cs typeface="Helvetica-Light"/>
              </a:rPr>
              <a:t>3850+</a:t>
            </a:r>
          </a:p>
          <a:p>
            <a:pPr marL="5774" marR="2309" defTabSz="415634">
              <a:lnSpc>
                <a:spcPct val="150300"/>
              </a:lnSpc>
            </a:pPr>
            <a:endParaRPr lang="fr-FR" sz="1637" dirty="0">
              <a:solidFill>
                <a:srgbClr val="FFFFFF"/>
              </a:solidFill>
              <a:effectLst>
                <a:outerShdw blurRad="38100" dist="38100" dir="2700000" algn="tl">
                  <a:srgbClr val="000000">
                    <a:alpha val="43137"/>
                  </a:srgbClr>
                </a:outerShdw>
              </a:effectLst>
              <a:latin typeface="Helvetica-Light"/>
              <a:cs typeface="Helvetica-Light"/>
            </a:endParaRPr>
          </a:p>
        </p:txBody>
      </p:sp>
      <p:sp>
        <p:nvSpPr>
          <p:cNvPr id="8" name="object 5"/>
          <p:cNvSpPr txBox="1"/>
          <p:nvPr/>
        </p:nvSpPr>
        <p:spPr>
          <a:xfrm>
            <a:off x="92855" y="1774027"/>
            <a:ext cx="4407137" cy="559897"/>
          </a:xfrm>
          <a:prstGeom prst="rect">
            <a:avLst/>
          </a:prstGeom>
        </p:spPr>
        <p:txBody>
          <a:bodyPr vert="horz" wrap="square" lIns="0" tIns="0" rIns="0" bIns="0" rtlCol="0">
            <a:spAutoFit/>
          </a:bodyPr>
          <a:lstStyle/>
          <a:p>
            <a:pPr marL="5774" marR="2309" defTabSz="415634">
              <a:tabLst>
                <a:tab pos="2100684" algn="l"/>
              </a:tabLst>
            </a:pPr>
            <a:r>
              <a:rPr lang="fr-FR" sz="1819" dirty="0" smtClean="0">
                <a:solidFill>
                  <a:prstClr val="white"/>
                </a:solidFill>
                <a:latin typeface="Calibri" panose="020F0502020204030204" pitchFamily="34" charset="0"/>
                <a:cs typeface="Helvetica-Light"/>
              </a:rPr>
              <a:t>Leader mondial de la transformation de frites et spécialités de pommes de terre surgelées</a:t>
            </a:r>
            <a:endParaRPr lang="fr-FR" sz="1819" dirty="0">
              <a:solidFill>
                <a:prstClr val="white"/>
              </a:solidFill>
              <a:latin typeface="Calibri" panose="020F0502020204030204" pitchFamily="34" charset="0"/>
              <a:cs typeface="Helvetica-Light"/>
            </a:endParaRPr>
          </a:p>
        </p:txBody>
      </p:sp>
      <p:sp>
        <p:nvSpPr>
          <p:cNvPr id="11" name="Rectangle 10"/>
          <p:cNvSpPr/>
          <p:nvPr/>
        </p:nvSpPr>
        <p:spPr>
          <a:xfrm>
            <a:off x="274680" y="449951"/>
            <a:ext cx="5433799" cy="1066959"/>
          </a:xfrm>
          <a:prstGeom prst="rect">
            <a:avLst/>
          </a:prstGeom>
        </p:spPr>
        <p:txBody>
          <a:bodyPr wrap="square">
            <a:spAutoFit/>
          </a:bodyPr>
          <a:lstStyle/>
          <a:p>
            <a:pPr marL="5776" marR="2310" defTabSz="415869">
              <a:lnSpc>
                <a:spcPts val="3784"/>
              </a:lnSpc>
              <a:spcBef>
                <a:spcPts val="802"/>
              </a:spcBef>
            </a:pPr>
            <a:r>
              <a:rPr lang="en-US" sz="3275" b="1" dirty="0" smtClean="0">
                <a:solidFill>
                  <a:prstClr val="white"/>
                </a:solidFill>
                <a:latin typeface="Calibri" panose="020F0502020204030204"/>
                <a:cs typeface="Verdana"/>
              </a:rPr>
              <a:t>Un </a:t>
            </a:r>
            <a:r>
              <a:rPr lang="en-US" sz="3275" b="1" dirty="0" err="1" smtClean="0">
                <a:solidFill>
                  <a:prstClr val="white"/>
                </a:solidFill>
                <a:latin typeface="Calibri" panose="020F0502020204030204"/>
                <a:cs typeface="Verdana"/>
              </a:rPr>
              <a:t>rayonnement</a:t>
            </a:r>
            <a:r>
              <a:rPr lang="en-US" sz="3275" b="1" dirty="0" smtClean="0">
                <a:solidFill>
                  <a:prstClr val="white"/>
                </a:solidFill>
                <a:latin typeface="Calibri" panose="020F0502020204030204"/>
                <a:cs typeface="Verdana"/>
              </a:rPr>
              <a:t> </a:t>
            </a:r>
            <a:r>
              <a:rPr lang="en-US" sz="3275" b="1" dirty="0" smtClean="0">
                <a:solidFill>
                  <a:srgbClr val="F5DC0D"/>
                </a:solidFill>
                <a:latin typeface="Calibri" panose="020F0502020204030204"/>
                <a:cs typeface="Verdana"/>
              </a:rPr>
              <a:t>International</a:t>
            </a:r>
            <a:endParaRPr lang="en-US" sz="3275" b="1" dirty="0">
              <a:solidFill>
                <a:prstClr val="white"/>
              </a:solidFill>
              <a:latin typeface="Calibri" panose="020F0502020204030204"/>
              <a:cs typeface="Verdana"/>
            </a:endParaRPr>
          </a:p>
        </p:txBody>
      </p:sp>
      <p:pic>
        <p:nvPicPr>
          <p:cNvPr id="9" name="Picture 2" descr="C:\Users\ACLANDRO\Documents\CSR 2017 2018\images pour ppt\logo sans fond blan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4083918"/>
            <a:ext cx="1335287"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5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30107" r="21535" b="2616"/>
          <a:stretch/>
        </p:blipFill>
        <p:spPr bwMode="auto">
          <a:xfrm>
            <a:off x="1556944" y="-8626"/>
            <a:ext cx="7586735" cy="497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3"/>
          </p:nvPr>
        </p:nvSpPr>
        <p:spPr>
          <a:xfrm>
            <a:off x="251520" y="123478"/>
            <a:ext cx="8064896" cy="576288"/>
          </a:xfrm>
        </p:spPr>
        <p:txBody>
          <a:bodyPr>
            <a:noAutofit/>
          </a:bodyPr>
          <a:lstStyle/>
          <a:p>
            <a:r>
              <a:rPr lang="fr-FR" dirty="0"/>
              <a:t>9</a:t>
            </a:r>
            <a:r>
              <a:rPr lang="fr-FR" dirty="0" smtClean="0"/>
              <a:t> usines de transformation de pommes de terre </a:t>
            </a:r>
          </a:p>
          <a:p>
            <a:r>
              <a:rPr lang="fr-FR" dirty="0" smtClean="0"/>
              <a:t>en Europe continentale</a:t>
            </a:r>
            <a:endParaRPr lang="fr-FR" dirty="0"/>
          </a:p>
        </p:txBody>
      </p:sp>
      <p:sp>
        <p:nvSpPr>
          <p:cNvPr id="5" name="Rounded Rectangle 4"/>
          <p:cNvSpPr/>
          <p:nvPr/>
        </p:nvSpPr>
        <p:spPr>
          <a:xfrm>
            <a:off x="539552" y="1275606"/>
            <a:ext cx="2448272" cy="1224136"/>
          </a:xfrm>
          <a:prstGeom prst="roundRect">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5634"/>
            <a:endParaRPr lang="en-US" sz="819">
              <a:solidFill>
                <a:prstClr val="white"/>
              </a:solidFill>
              <a:latin typeface="Calibri" panose="020F0502020204030204"/>
            </a:endParaRPr>
          </a:p>
        </p:txBody>
      </p:sp>
      <p:sp>
        <p:nvSpPr>
          <p:cNvPr id="6" name="TextBox 5"/>
          <p:cNvSpPr txBox="1"/>
          <p:nvPr/>
        </p:nvSpPr>
        <p:spPr>
          <a:xfrm>
            <a:off x="1457255" y="1347614"/>
            <a:ext cx="1400513" cy="1077218"/>
          </a:xfrm>
          <a:prstGeom prst="rect">
            <a:avLst/>
          </a:prstGeom>
          <a:noFill/>
        </p:spPr>
        <p:txBody>
          <a:bodyPr wrap="square" rtlCol="0" anchor="t">
            <a:spAutoFit/>
          </a:bodyPr>
          <a:lstStyle/>
          <a:p>
            <a:pPr marL="129959" indent="-129959" defTabSz="415634">
              <a:buFont typeface="Wingdings" panose="05000000000000000000" pitchFamily="2" charset="2"/>
              <a:buChar char="§"/>
            </a:pPr>
            <a:r>
              <a:rPr lang="fr-FR" sz="1600" dirty="0">
                <a:solidFill>
                  <a:prstClr val="black"/>
                </a:solidFill>
                <a:latin typeface="Calibri" panose="020F0502020204030204"/>
              </a:rPr>
              <a:t>France (3)</a:t>
            </a:r>
          </a:p>
          <a:p>
            <a:pPr marL="129959" indent="-129959" defTabSz="415634">
              <a:buFont typeface="Wingdings" panose="05000000000000000000" pitchFamily="2" charset="2"/>
              <a:buChar char="§"/>
            </a:pPr>
            <a:r>
              <a:rPr lang="fr-FR" sz="1600" dirty="0" smtClean="0">
                <a:solidFill>
                  <a:prstClr val="black"/>
                </a:solidFill>
                <a:latin typeface="Calibri" panose="020F0502020204030204"/>
              </a:rPr>
              <a:t>Belgique (2)</a:t>
            </a:r>
            <a:endParaRPr lang="fr-FR" sz="1600" dirty="0">
              <a:solidFill>
                <a:prstClr val="black"/>
              </a:solidFill>
              <a:latin typeface="Calibri" panose="020F0502020204030204"/>
              <a:cs typeface="Calibri"/>
            </a:endParaRPr>
          </a:p>
          <a:p>
            <a:pPr marL="129959" indent="-129959" defTabSz="415634">
              <a:buFont typeface="Wingdings" panose="05000000000000000000" pitchFamily="2" charset="2"/>
              <a:buChar char="§"/>
            </a:pPr>
            <a:r>
              <a:rPr lang="fr-FR" sz="1600" dirty="0" smtClean="0">
                <a:solidFill>
                  <a:prstClr val="black"/>
                </a:solidFill>
                <a:latin typeface="Calibri" panose="020F0502020204030204"/>
              </a:rPr>
              <a:t>Hollande (3)</a:t>
            </a:r>
            <a:endParaRPr lang="fr-FR" sz="1600" dirty="0">
              <a:solidFill>
                <a:prstClr val="black"/>
              </a:solidFill>
              <a:latin typeface="Calibri" panose="020F0502020204030204"/>
            </a:endParaRPr>
          </a:p>
          <a:p>
            <a:pPr marL="129959" indent="-129959" defTabSz="415634">
              <a:buFont typeface="Wingdings" panose="05000000000000000000" pitchFamily="2" charset="2"/>
              <a:buChar char="§"/>
            </a:pPr>
            <a:r>
              <a:rPr lang="fr-FR" sz="1600" dirty="0" smtClean="0">
                <a:solidFill>
                  <a:prstClr val="black"/>
                </a:solidFill>
                <a:latin typeface="Calibri" panose="020F0502020204030204"/>
              </a:rPr>
              <a:t>Pologne </a:t>
            </a:r>
            <a:r>
              <a:rPr lang="fr-FR" sz="1600" dirty="0">
                <a:solidFill>
                  <a:prstClr val="black"/>
                </a:solidFill>
                <a:latin typeface="Calibri" panose="020F0502020204030204"/>
              </a:rPr>
              <a:t>(1)</a:t>
            </a:r>
            <a:endParaRPr lang="en-US" sz="1600" dirty="0">
              <a:solidFill>
                <a:prstClr val="black"/>
              </a:solidFill>
              <a:latin typeface="Calibri" panose="020F0502020204030204"/>
            </a:endParaRPr>
          </a:p>
        </p:txBody>
      </p:sp>
      <p:sp>
        <p:nvSpPr>
          <p:cNvPr id="7" name="object 8"/>
          <p:cNvSpPr/>
          <p:nvPr/>
        </p:nvSpPr>
        <p:spPr>
          <a:xfrm>
            <a:off x="683438" y="1491630"/>
            <a:ext cx="773817" cy="770280"/>
          </a:xfrm>
          <a:custGeom>
            <a:avLst/>
            <a:gdLst/>
            <a:ahLst/>
            <a:cxnLst/>
            <a:rect l="l" t="t" r="r" b="b"/>
            <a:pathLst>
              <a:path w="1517015" h="1517014">
                <a:moveTo>
                  <a:pt x="758437" y="0"/>
                </a:moveTo>
                <a:lnTo>
                  <a:pt x="710472" y="1492"/>
                </a:lnTo>
                <a:lnTo>
                  <a:pt x="663300" y="5909"/>
                </a:lnTo>
                <a:lnTo>
                  <a:pt x="617009" y="13162"/>
                </a:lnTo>
                <a:lnTo>
                  <a:pt x="571689" y="23163"/>
                </a:lnTo>
                <a:lnTo>
                  <a:pt x="527428" y="35822"/>
                </a:lnTo>
                <a:lnTo>
                  <a:pt x="484315" y="51050"/>
                </a:lnTo>
                <a:lnTo>
                  <a:pt x="442440" y="68760"/>
                </a:lnTo>
                <a:lnTo>
                  <a:pt x="401890" y="88861"/>
                </a:lnTo>
                <a:lnTo>
                  <a:pt x="362755" y="111266"/>
                </a:lnTo>
                <a:lnTo>
                  <a:pt x="325124" y="135885"/>
                </a:lnTo>
                <a:lnTo>
                  <a:pt x="289085" y="162629"/>
                </a:lnTo>
                <a:lnTo>
                  <a:pt x="254727" y="191410"/>
                </a:lnTo>
                <a:lnTo>
                  <a:pt x="222139" y="222138"/>
                </a:lnTo>
                <a:lnTo>
                  <a:pt x="191411" y="254725"/>
                </a:lnTo>
                <a:lnTo>
                  <a:pt x="162630" y="289083"/>
                </a:lnTo>
                <a:lnTo>
                  <a:pt x="135885" y="325121"/>
                </a:lnTo>
                <a:lnTo>
                  <a:pt x="111266" y="362752"/>
                </a:lnTo>
                <a:lnTo>
                  <a:pt x="88862" y="401887"/>
                </a:lnTo>
                <a:lnTo>
                  <a:pt x="68760" y="442436"/>
                </a:lnTo>
                <a:lnTo>
                  <a:pt x="51051" y="484311"/>
                </a:lnTo>
                <a:lnTo>
                  <a:pt x="35822" y="527422"/>
                </a:lnTo>
                <a:lnTo>
                  <a:pt x="23163" y="571682"/>
                </a:lnTo>
                <a:lnTo>
                  <a:pt x="13162" y="617002"/>
                </a:lnTo>
                <a:lnTo>
                  <a:pt x="5909" y="663291"/>
                </a:lnTo>
                <a:lnTo>
                  <a:pt x="1492" y="710463"/>
                </a:lnTo>
                <a:lnTo>
                  <a:pt x="0" y="758427"/>
                </a:lnTo>
                <a:lnTo>
                  <a:pt x="1492" y="806392"/>
                </a:lnTo>
                <a:lnTo>
                  <a:pt x="5909" y="853564"/>
                </a:lnTo>
                <a:lnTo>
                  <a:pt x="13162" y="899855"/>
                </a:lnTo>
                <a:lnTo>
                  <a:pt x="23163" y="945175"/>
                </a:lnTo>
                <a:lnTo>
                  <a:pt x="35822" y="989436"/>
                </a:lnTo>
                <a:lnTo>
                  <a:pt x="51051" y="1032548"/>
                </a:lnTo>
                <a:lnTo>
                  <a:pt x="68760" y="1074424"/>
                </a:lnTo>
                <a:lnTo>
                  <a:pt x="88862" y="1114974"/>
                </a:lnTo>
                <a:lnTo>
                  <a:pt x="111266" y="1154109"/>
                </a:lnTo>
                <a:lnTo>
                  <a:pt x="135885" y="1191740"/>
                </a:lnTo>
                <a:lnTo>
                  <a:pt x="162630" y="1227779"/>
                </a:lnTo>
                <a:lnTo>
                  <a:pt x="191411" y="1262137"/>
                </a:lnTo>
                <a:lnTo>
                  <a:pt x="222139" y="1294724"/>
                </a:lnTo>
                <a:lnTo>
                  <a:pt x="254727" y="1325453"/>
                </a:lnTo>
                <a:lnTo>
                  <a:pt x="289085" y="1354234"/>
                </a:lnTo>
                <a:lnTo>
                  <a:pt x="325124" y="1380979"/>
                </a:lnTo>
                <a:lnTo>
                  <a:pt x="362755" y="1405598"/>
                </a:lnTo>
                <a:lnTo>
                  <a:pt x="401890" y="1428002"/>
                </a:lnTo>
                <a:lnTo>
                  <a:pt x="442440" y="1448104"/>
                </a:lnTo>
                <a:lnTo>
                  <a:pt x="484315" y="1465813"/>
                </a:lnTo>
                <a:lnTo>
                  <a:pt x="527428" y="1481042"/>
                </a:lnTo>
                <a:lnTo>
                  <a:pt x="571689" y="1493701"/>
                </a:lnTo>
                <a:lnTo>
                  <a:pt x="617009" y="1503702"/>
                </a:lnTo>
                <a:lnTo>
                  <a:pt x="663300" y="1510955"/>
                </a:lnTo>
                <a:lnTo>
                  <a:pt x="710472" y="1515372"/>
                </a:lnTo>
                <a:lnTo>
                  <a:pt x="758437" y="1516864"/>
                </a:lnTo>
                <a:lnTo>
                  <a:pt x="806402" y="1515372"/>
                </a:lnTo>
                <a:lnTo>
                  <a:pt x="853575" y="1510955"/>
                </a:lnTo>
                <a:lnTo>
                  <a:pt x="899865" y="1503702"/>
                </a:lnTo>
                <a:lnTo>
                  <a:pt x="945186" y="1493701"/>
                </a:lnTo>
                <a:lnTo>
                  <a:pt x="989446" y="1481042"/>
                </a:lnTo>
                <a:lnTo>
                  <a:pt x="1032559" y="1465813"/>
                </a:lnTo>
                <a:lnTo>
                  <a:pt x="1074434" y="1448104"/>
                </a:lnTo>
                <a:lnTo>
                  <a:pt x="1114984" y="1428002"/>
                </a:lnTo>
                <a:lnTo>
                  <a:pt x="1154119" y="1405598"/>
                </a:lnTo>
                <a:lnTo>
                  <a:pt x="1191751" y="1380979"/>
                </a:lnTo>
                <a:lnTo>
                  <a:pt x="1227790" y="1354234"/>
                </a:lnTo>
                <a:lnTo>
                  <a:pt x="1262147" y="1325453"/>
                </a:lnTo>
                <a:lnTo>
                  <a:pt x="1294735" y="1294724"/>
                </a:lnTo>
                <a:lnTo>
                  <a:pt x="1325464" y="1262137"/>
                </a:lnTo>
                <a:lnTo>
                  <a:pt x="1354245" y="1227779"/>
                </a:lnTo>
                <a:lnTo>
                  <a:pt x="1380989" y="1191740"/>
                </a:lnTo>
                <a:lnTo>
                  <a:pt x="1405608" y="1154109"/>
                </a:lnTo>
                <a:lnTo>
                  <a:pt x="1428013" y="1114974"/>
                </a:lnTo>
                <a:lnTo>
                  <a:pt x="1448114" y="1074424"/>
                </a:lnTo>
                <a:lnTo>
                  <a:pt x="1465824" y="1032548"/>
                </a:lnTo>
                <a:lnTo>
                  <a:pt x="1481053" y="989436"/>
                </a:lnTo>
                <a:lnTo>
                  <a:pt x="1493712" y="945175"/>
                </a:lnTo>
                <a:lnTo>
                  <a:pt x="1503712" y="899855"/>
                </a:lnTo>
                <a:lnTo>
                  <a:pt x="1510966" y="853564"/>
                </a:lnTo>
                <a:lnTo>
                  <a:pt x="1515383" y="806392"/>
                </a:lnTo>
                <a:lnTo>
                  <a:pt x="1516875" y="758427"/>
                </a:lnTo>
                <a:lnTo>
                  <a:pt x="1515383" y="710463"/>
                </a:lnTo>
                <a:lnTo>
                  <a:pt x="1510966" y="663291"/>
                </a:lnTo>
                <a:lnTo>
                  <a:pt x="1503712" y="617002"/>
                </a:lnTo>
                <a:lnTo>
                  <a:pt x="1493712" y="571682"/>
                </a:lnTo>
                <a:lnTo>
                  <a:pt x="1481053" y="527422"/>
                </a:lnTo>
                <a:lnTo>
                  <a:pt x="1465824" y="484311"/>
                </a:lnTo>
                <a:lnTo>
                  <a:pt x="1448114" y="442436"/>
                </a:lnTo>
                <a:lnTo>
                  <a:pt x="1428013" y="401887"/>
                </a:lnTo>
                <a:lnTo>
                  <a:pt x="1405608" y="362752"/>
                </a:lnTo>
                <a:lnTo>
                  <a:pt x="1380989" y="325121"/>
                </a:lnTo>
                <a:lnTo>
                  <a:pt x="1354245" y="289083"/>
                </a:lnTo>
                <a:lnTo>
                  <a:pt x="1325464" y="254725"/>
                </a:lnTo>
                <a:lnTo>
                  <a:pt x="1294735" y="222138"/>
                </a:lnTo>
                <a:lnTo>
                  <a:pt x="1262147" y="191410"/>
                </a:lnTo>
                <a:lnTo>
                  <a:pt x="1227790" y="162629"/>
                </a:lnTo>
                <a:lnTo>
                  <a:pt x="1191751" y="135885"/>
                </a:lnTo>
                <a:lnTo>
                  <a:pt x="1154119" y="111266"/>
                </a:lnTo>
                <a:lnTo>
                  <a:pt x="1114984" y="88861"/>
                </a:lnTo>
                <a:lnTo>
                  <a:pt x="1074434" y="68760"/>
                </a:lnTo>
                <a:lnTo>
                  <a:pt x="1032559" y="51050"/>
                </a:lnTo>
                <a:lnTo>
                  <a:pt x="989446" y="35822"/>
                </a:lnTo>
                <a:lnTo>
                  <a:pt x="945186" y="23163"/>
                </a:lnTo>
                <a:lnTo>
                  <a:pt x="899865" y="13162"/>
                </a:lnTo>
                <a:lnTo>
                  <a:pt x="853575" y="5909"/>
                </a:lnTo>
                <a:lnTo>
                  <a:pt x="806402" y="1492"/>
                </a:lnTo>
                <a:lnTo>
                  <a:pt x="758437" y="0"/>
                </a:lnTo>
                <a:close/>
              </a:path>
            </a:pathLst>
          </a:custGeom>
          <a:solidFill>
            <a:srgbClr val="000000"/>
          </a:solidFill>
        </p:spPr>
        <p:txBody>
          <a:bodyPr wrap="square" lIns="0" tIns="0" rIns="0" bIns="0" rtlCol="0"/>
          <a:lstStyle/>
          <a:p>
            <a:pPr defTabSz="415634"/>
            <a:endParaRPr sz="819" dirty="0">
              <a:solidFill>
                <a:prstClr val="black"/>
              </a:solidFill>
              <a:latin typeface="Calibri" panose="020F0502020204030204"/>
            </a:endParaRPr>
          </a:p>
        </p:txBody>
      </p:sp>
      <p:sp>
        <p:nvSpPr>
          <p:cNvPr id="8" name="object 9"/>
          <p:cNvSpPr/>
          <p:nvPr/>
        </p:nvSpPr>
        <p:spPr>
          <a:xfrm>
            <a:off x="814699" y="1561726"/>
            <a:ext cx="444933" cy="505968"/>
          </a:xfrm>
          <a:custGeom>
            <a:avLst/>
            <a:gdLst/>
            <a:ahLst/>
            <a:cxnLst/>
            <a:rect l="l" t="t" r="r" b="b"/>
            <a:pathLst>
              <a:path w="707390" h="705485">
                <a:moveTo>
                  <a:pt x="421842" y="252641"/>
                </a:moveTo>
                <a:lnTo>
                  <a:pt x="369925" y="252641"/>
                </a:lnTo>
                <a:lnTo>
                  <a:pt x="516099" y="341623"/>
                </a:lnTo>
                <a:lnTo>
                  <a:pt x="504853" y="683246"/>
                </a:lnTo>
                <a:lnTo>
                  <a:pt x="4502" y="683246"/>
                </a:lnTo>
                <a:lnTo>
                  <a:pt x="0" y="687633"/>
                </a:lnTo>
                <a:lnTo>
                  <a:pt x="0" y="700816"/>
                </a:lnTo>
                <a:lnTo>
                  <a:pt x="4502" y="705214"/>
                </a:lnTo>
                <a:lnTo>
                  <a:pt x="702753" y="705214"/>
                </a:lnTo>
                <a:lnTo>
                  <a:pt x="707245" y="700816"/>
                </a:lnTo>
                <a:lnTo>
                  <a:pt x="707245" y="687633"/>
                </a:lnTo>
                <a:lnTo>
                  <a:pt x="700502" y="682146"/>
                </a:lnTo>
                <a:lnTo>
                  <a:pt x="528465" y="682146"/>
                </a:lnTo>
                <a:lnTo>
                  <a:pt x="540342" y="315257"/>
                </a:lnTo>
                <a:lnTo>
                  <a:pt x="517219" y="315257"/>
                </a:lnTo>
                <a:lnTo>
                  <a:pt x="485744" y="296587"/>
                </a:lnTo>
                <a:lnTo>
                  <a:pt x="485120" y="282305"/>
                </a:lnTo>
                <a:lnTo>
                  <a:pt x="463252" y="282305"/>
                </a:lnTo>
                <a:lnTo>
                  <a:pt x="421652" y="257039"/>
                </a:lnTo>
                <a:lnTo>
                  <a:pt x="421842" y="252641"/>
                </a:lnTo>
                <a:close/>
              </a:path>
              <a:path w="707390" h="705485">
                <a:moveTo>
                  <a:pt x="46103" y="220789"/>
                </a:moveTo>
                <a:lnTo>
                  <a:pt x="41611" y="220789"/>
                </a:lnTo>
                <a:lnTo>
                  <a:pt x="34857" y="225186"/>
                </a:lnTo>
                <a:lnTo>
                  <a:pt x="32616" y="228474"/>
                </a:lnTo>
                <a:lnTo>
                  <a:pt x="32616" y="683246"/>
                </a:lnTo>
                <a:lnTo>
                  <a:pt x="53977" y="683246"/>
                </a:lnTo>
                <a:lnTo>
                  <a:pt x="53977" y="251542"/>
                </a:lnTo>
                <a:lnTo>
                  <a:pt x="110481" y="251542"/>
                </a:lnTo>
                <a:lnTo>
                  <a:pt x="110719" y="246055"/>
                </a:lnTo>
                <a:lnTo>
                  <a:pt x="88834" y="246055"/>
                </a:lnTo>
                <a:lnTo>
                  <a:pt x="49474" y="222987"/>
                </a:lnTo>
                <a:lnTo>
                  <a:pt x="46103" y="220789"/>
                </a:lnTo>
                <a:close/>
              </a:path>
              <a:path w="707390" h="705485">
                <a:moveTo>
                  <a:pt x="633406" y="21967"/>
                </a:moveTo>
                <a:lnTo>
                  <a:pt x="610546" y="21967"/>
                </a:lnTo>
                <a:lnTo>
                  <a:pt x="633038" y="682146"/>
                </a:lnTo>
                <a:lnTo>
                  <a:pt x="655529" y="682146"/>
                </a:lnTo>
                <a:lnTo>
                  <a:pt x="633406" y="21967"/>
                </a:lnTo>
                <a:close/>
              </a:path>
              <a:path w="707390" h="705485">
                <a:moveTo>
                  <a:pt x="110481" y="251542"/>
                </a:moveTo>
                <a:lnTo>
                  <a:pt x="53977" y="251542"/>
                </a:lnTo>
                <a:lnTo>
                  <a:pt x="194528" y="333927"/>
                </a:lnTo>
                <a:lnTo>
                  <a:pt x="197899" y="336125"/>
                </a:lnTo>
                <a:lnTo>
                  <a:pt x="202391" y="336125"/>
                </a:lnTo>
                <a:lnTo>
                  <a:pt x="209145" y="331738"/>
                </a:lnTo>
                <a:lnTo>
                  <a:pt x="211386" y="328440"/>
                </a:lnTo>
                <a:lnTo>
                  <a:pt x="211386" y="304273"/>
                </a:lnTo>
                <a:lnTo>
                  <a:pt x="188905" y="304273"/>
                </a:lnTo>
                <a:lnTo>
                  <a:pt x="174287" y="295488"/>
                </a:lnTo>
                <a:lnTo>
                  <a:pt x="173708" y="282305"/>
                </a:lnTo>
                <a:lnTo>
                  <a:pt x="151796" y="282305"/>
                </a:lnTo>
                <a:lnTo>
                  <a:pt x="110195" y="258138"/>
                </a:lnTo>
                <a:lnTo>
                  <a:pt x="110481" y="251542"/>
                </a:lnTo>
                <a:close/>
              </a:path>
              <a:path w="707390" h="705485">
                <a:moveTo>
                  <a:pt x="265649" y="251542"/>
                </a:moveTo>
                <a:lnTo>
                  <a:pt x="211386" y="251542"/>
                </a:lnTo>
                <a:lnTo>
                  <a:pt x="351936" y="333927"/>
                </a:lnTo>
                <a:lnTo>
                  <a:pt x="355308" y="336125"/>
                </a:lnTo>
                <a:lnTo>
                  <a:pt x="359811" y="336125"/>
                </a:lnTo>
                <a:lnTo>
                  <a:pt x="366554" y="331738"/>
                </a:lnTo>
                <a:lnTo>
                  <a:pt x="368805" y="328440"/>
                </a:lnTo>
                <a:lnTo>
                  <a:pt x="368805" y="325141"/>
                </a:lnTo>
                <a:lnTo>
                  <a:pt x="369757" y="306472"/>
                </a:lnTo>
                <a:lnTo>
                  <a:pt x="348565" y="306472"/>
                </a:lnTo>
                <a:lnTo>
                  <a:pt x="331696" y="296587"/>
                </a:lnTo>
                <a:lnTo>
                  <a:pt x="330833" y="281206"/>
                </a:lnTo>
                <a:lnTo>
                  <a:pt x="306964" y="281206"/>
                </a:lnTo>
                <a:lnTo>
                  <a:pt x="265363" y="257039"/>
                </a:lnTo>
                <a:lnTo>
                  <a:pt x="265649" y="251542"/>
                </a:lnTo>
                <a:close/>
              </a:path>
              <a:path w="707390" h="705485">
                <a:moveTo>
                  <a:pt x="627415" y="0"/>
                </a:moveTo>
                <a:lnTo>
                  <a:pt x="532968" y="0"/>
                </a:lnTo>
                <a:lnTo>
                  <a:pt x="527345" y="4387"/>
                </a:lnTo>
                <a:lnTo>
                  <a:pt x="527345" y="10983"/>
                </a:lnTo>
                <a:lnTo>
                  <a:pt x="517219" y="315257"/>
                </a:lnTo>
                <a:lnTo>
                  <a:pt x="540342" y="315257"/>
                </a:lnTo>
                <a:lnTo>
                  <a:pt x="549836" y="21967"/>
                </a:lnTo>
                <a:lnTo>
                  <a:pt x="633406" y="21967"/>
                </a:lnTo>
                <a:lnTo>
                  <a:pt x="633038" y="10983"/>
                </a:lnTo>
                <a:lnTo>
                  <a:pt x="633038" y="5486"/>
                </a:lnTo>
                <a:lnTo>
                  <a:pt x="627415" y="0"/>
                </a:lnTo>
                <a:close/>
              </a:path>
              <a:path w="707390" h="705485">
                <a:moveTo>
                  <a:pt x="362062" y="221888"/>
                </a:moveTo>
                <a:lnTo>
                  <a:pt x="357559" y="221888"/>
                </a:lnTo>
                <a:lnTo>
                  <a:pt x="350816" y="226286"/>
                </a:lnTo>
                <a:lnTo>
                  <a:pt x="348565" y="229574"/>
                </a:lnTo>
                <a:lnTo>
                  <a:pt x="348565" y="306472"/>
                </a:lnTo>
                <a:lnTo>
                  <a:pt x="369757" y="306472"/>
                </a:lnTo>
                <a:lnTo>
                  <a:pt x="369869" y="304273"/>
                </a:lnTo>
                <a:lnTo>
                  <a:pt x="369925" y="252641"/>
                </a:lnTo>
                <a:lnTo>
                  <a:pt x="421842" y="252641"/>
                </a:lnTo>
                <a:lnTo>
                  <a:pt x="422176" y="244955"/>
                </a:lnTo>
                <a:lnTo>
                  <a:pt x="400291" y="244955"/>
                </a:lnTo>
                <a:lnTo>
                  <a:pt x="365433" y="224087"/>
                </a:lnTo>
                <a:lnTo>
                  <a:pt x="362062" y="221888"/>
                </a:lnTo>
                <a:close/>
              </a:path>
              <a:path w="707390" h="705485">
                <a:moveTo>
                  <a:pt x="202391" y="220789"/>
                </a:moveTo>
                <a:lnTo>
                  <a:pt x="197899" y="220789"/>
                </a:lnTo>
                <a:lnTo>
                  <a:pt x="191156" y="225186"/>
                </a:lnTo>
                <a:lnTo>
                  <a:pt x="188905" y="228474"/>
                </a:lnTo>
                <a:lnTo>
                  <a:pt x="188905" y="304273"/>
                </a:lnTo>
                <a:lnTo>
                  <a:pt x="211386" y="304273"/>
                </a:lnTo>
                <a:lnTo>
                  <a:pt x="211386" y="251542"/>
                </a:lnTo>
                <a:lnTo>
                  <a:pt x="265649" y="251542"/>
                </a:lnTo>
                <a:lnTo>
                  <a:pt x="265992" y="244955"/>
                </a:lnTo>
                <a:lnTo>
                  <a:pt x="244003" y="244955"/>
                </a:lnTo>
                <a:lnTo>
                  <a:pt x="205773" y="222987"/>
                </a:lnTo>
                <a:lnTo>
                  <a:pt x="202391" y="220789"/>
                </a:lnTo>
                <a:close/>
              </a:path>
              <a:path w="707390" h="705485">
                <a:moveTo>
                  <a:pt x="166945" y="128519"/>
                </a:moveTo>
                <a:lnTo>
                  <a:pt x="143932" y="128519"/>
                </a:lnTo>
                <a:lnTo>
                  <a:pt x="151796" y="282305"/>
                </a:lnTo>
                <a:lnTo>
                  <a:pt x="173708" y="282305"/>
                </a:lnTo>
                <a:lnTo>
                  <a:pt x="166945" y="128519"/>
                </a:lnTo>
                <a:close/>
              </a:path>
              <a:path w="707390" h="705485">
                <a:moveTo>
                  <a:pt x="478350" y="127420"/>
                </a:moveTo>
                <a:lnTo>
                  <a:pt x="455378" y="127420"/>
                </a:lnTo>
                <a:lnTo>
                  <a:pt x="463252" y="282305"/>
                </a:lnTo>
                <a:lnTo>
                  <a:pt x="485120" y="282305"/>
                </a:lnTo>
                <a:lnTo>
                  <a:pt x="478350" y="127420"/>
                </a:lnTo>
                <a:close/>
              </a:path>
              <a:path w="707390" h="705485">
                <a:moveTo>
                  <a:pt x="322198" y="127420"/>
                </a:moveTo>
                <a:lnTo>
                  <a:pt x="300221" y="127420"/>
                </a:lnTo>
                <a:lnTo>
                  <a:pt x="306964" y="281206"/>
                </a:lnTo>
                <a:lnTo>
                  <a:pt x="330833" y="281206"/>
                </a:lnTo>
                <a:lnTo>
                  <a:pt x="322198" y="127420"/>
                </a:lnTo>
                <a:close/>
              </a:path>
              <a:path w="707390" h="705485">
                <a:moveTo>
                  <a:pt x="160790" y="105452"/>
                </a:moveTo>
                <a:lnTo>
                  <a:pt x="100070" y="105452"/>
                </a:lnTo>
                <a:lnTo>
                  <a:pt x="94457" y="109839"/>
                </a:lnTo>
                <a:lnTo>
                  <a:pt x="94457" y="116436"/>
                </a:lnTo>
                <a:lnTo>
                  <a:pt x="88834" y="246055"/>
                </a:lnTo>
                <a:lnTo>
                  <a:pt x="110719" y="246055"/>
                </a:lnTo>
                <a:lnTo>
                  <a:pt x="115818" y="128519"/>
                </a:lnTo>
                <a:lnTo>
                  <a:pt x="166945" y="128519"/>
                </a:lnTo>
                <a:lnTo>
                  <a:pt x="166413" y="116436"/>
                </a:lnTo>
                <a:lnTo>
                  <a:pt x="166413" y="110939"/>
                </a:lnTo>
                <a:lnTo>
                  <a:pt x="160790" y="105452"/>
                </a:lnTo>
                <a:close/>
              </a:path>
              <a:path w="707390" h="705485">
                <a:moveTo>
                  <a:pt x="315958" y="105452"/>
                </a:moveTo>
                <a:lnTo>
                  <a:pt x="255238" y="105452"/>
                </a:lnTo>
                <a:lnTo>
                  <a:pt x="249615" y="109839"/>
                </a:lnTo>
                <a:lnTo>
                  <a:pt x="249615" y="116436"/>
                </a:lnTo>
                <a:lnTo>
                  <a:pt x="244003" y="244955"/>
                </a:lnTo>
                <a:lnTo>
                  <a:pt x="265992" y="244955"/>
                </a:lnTo>
                <a:lnTo>
                  <a:pt x="272106" y="127420"/>
                </a:lnTo>
                <a:lnTo>
                  <a:pt x="322198" y="127420"/>
                </a:lnTo>
                <a:lnTo>
                  <a:pt x="321581" y="116436"/>
                </a:lnTo>
                <a:lnTo>
                  <a:pt x="321581" y="110939"/>
                </a:lnTo>
                <a:lnTo>
                  <a:pt x="315958" y="105452"/>
                </a:lnTo>
                <a:close/>
              </a:path>
              <a:path w="707390" h="705485">
                <a:moveTo>
                  <a:pt x="472247" y="105452"/>
                </a:moveTo>
                <a:lnTo>
                  <a:pt x="411537" y="105452"/>
                </a:lnTo>
                <a:lnTo>
                  <a:pt x="405914" y="109839"/>
                </a:lnTo>
                <a:lnTo>
                  <a:pt x="405914" y="116436"/>
                </a:lnTo>
                <a:lnTo>
                  <a:pt x="400291" y="244955"/>
                </a:lnTo>
                <a:lnTo>
                  <a:pt x="422176" y="244955"/>
                </a:lnTo>
                <a:lnTo>
                  <a:pt x="427274" y="127420"/>
                </a:lnTo>
                <a:lnTo>
                  <a:pt x="478350" y="127420"/>
                </a:lnTo>
                <a:lnTo>
                  <a:pt x="477870" y="116436"/>
                </a:lnTo>
                <a:lnTo>
                  <a:pt x="477870" y="110939"/>
                </a:lnTo>
                <a:lnTo>
                  <a:pt x="472247" y="105452"/>
                </a:lnTo>
                <a:close/>
              </a:path>
            </a:pathLst>
          </a:custGeom>
          <a:solidFill>
            <a:srgbClr val="FFE100"/>
          </a:solidFill>
        </p:spPr>
        <p:txBody>
          <a:bodyPr wrap="square" lIns="0" tIns="0" rIns="0" bIns="0" rtlCol="0"/>
          <a:lstStyle/>
          <a:p>
            <a:pPr defTabSz="415634"/>
            <a:endParaRPr sz="819" dirty="0">
              <a:solidFill>
                <a:prstClr val="black"/>
              </a:solidFill>
              <a:latin typeface="Calibri" panose="020F0502020204030204"/>
            </a:endParaRPr>
          </a:p>
        </p:txBody>
      </p:sp>
      <p:sp>
        <p:nvSpPr>
          <p:cNvPr id="9" name="object 10"/>
          <p:cNvSpPr/>
          <p:nvPr/>
        </p:nvSpPr>
        <p:spPr>
          <a:xfrm>
            <a:off x="863616" y="1815686"/>
            <a:ext cx="252000" cy="180000"/>
          </a:xfrm>
          <a:prstGeom prst="rect">
            <a:avLst/>
          </a:prstGeom>
          <a:blipFill>
            <a:blip r:embed="rId4" cstate="print"/>
            <a:stretch>
              <a:fillRect/>
            </a:stretch>
          </a:blipFill>
        </p:spPr>
        <p:txBody>
          <a:bodyPr wrap="square" lIns="0" tIns="0" rIns="0" bIns="0" rtlCol="0"/>
          <a:lstStyle/>
          <a:p>
            <a:pPr defTabSz="415634"/>
            <a:endParaRPr sz="819" dirty="0">
              <a:solidFill>
                <a:prstClr val="black"/>
              </a:solidFill>
              <a:latin typeface="Calibri" panose="020F0502020204030204"/>
            </a:endParaRPr>
          </a:p>
        </p:txBody>
      </p:sp>
      <p:pic>
        <p:nvPicPr>
          <p:cNvPr id="10" name="Picture 7" descr="C:\Users\ACLANDRO\AppData\Local\Temp\noun_128424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556"/>
          <a:stretch/>
        </p:blipFill>
        <p:spPr bwMode="auto">
          <a:xfrm>
            <a:off x="4932056" y="2231248"/>
            <a:ext cx="166584" cy="14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ACLANDRO\AppData\Local\Temp\noun_128424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556"/>
          <a:stretch/>
        </p:blipFill>
        <p:spPr bwMode="auto">
          <a:xfrm>
            <a:off x="4716032" y="2499742"/>
            <a:ext cx="180000" cy="1555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ACLANDRO\AppData\Local\Temp\noun_128424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556"/>
          <a:stretch/>
        </p:blipFill>
        <p:spPr bwMode="auto">
          <a:xfrm>
            <a:off x="4860048" y="2303256"/>
            <a:ext cx="180000" cy="1555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ACLANDRO\AppData\Local\Temp\noun_128424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556"/>
          <a:stretch/>
        </p:blipFill>
        <p:spPr bwMode="auto">
          <a:xfrm>
            <a:off x="4716016" y="2715766"/>
            <a:ext cx="180000" cy="1555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ACLANDRO\AppData\Local\Temp\noun_128424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556"/>
          <a:stretch/>
        </p:blipFill>
        <p:spPr bwMode="auto">
          <a:xfrm>
            <a:off x="4644008" y="2571750"/>
            <a:ext cx="180000" cy="1555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C:\Users\ACLANDRO\AppData\Local\Temp\noun_128424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556"/>
          <a:stretch/>
        </p:blipFill>
        <p:spPr bwMode="auto">
          <a:xfrm>
            <a:off x="4625012" y="2735304"/>
            <a:ext cx="180000" cy="1555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ACLANDRO\AppData\Local\Temp\noun_128424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556"/>
          <a:stretch/>
        </p:blipFill>
        <p:spPr bwMode="auto">
          <a:xfrm>
            <a:off x="4788024" y="3023335"/>
            <a:ext cx="180000" cy="1555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C:\Users\ACLANDRO\AppData\Local\Temp\noun_128424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556"/>
          <a:stretch/>
        </p:blipFill>
        <p:spPr bwMode="auto">
          <a:xfrm>
            <a:off x="6156192" y="2571749"/>
            <a:ext cx="216000" cy="1867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ACLANDRO\AppData\Local\Temp\noun_128424_c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556"/>
          <a:stretch/>
        </p:blipFill>
        <p:spPr bwMode="auto">
          <a:xfrm>
            <a:off x="4553005" y="2707869"/>
            <a:ext cx="166583" cy="144000"/>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0"/>
          <p:cNvSpPr/>
          <p:nvPr/>
        </p:nvSpPr>
        <p:spPr>
          <a:xfrm>
            <a:off x="683438" y="2715838"/>
            <a:ext cx="576000" cy="648000"/>
          </a:xfrm>
          <a:custGeom>
            <a:avLst/>
            <a:gdLst/>
            <a:ahLst/>
            <a:cxnLst/>
            <a:rect l="l" t="t" r="r" b="b"/>
            <a:pathLst>
              <a:path w="707390" h="861059">
                <a:moveTo>
                  <a:pt x="416175" y="859659"/>
                </a:moveTo>
                <a:lnTo>
                  <a:pt x="291101" y="859659"/>
                </a:lnTo>
                <a:lnTo>
                  <a:pt x="295865" y="860706"/>
                </a:lnTo>
                <a:lnTo>
                  <a:pt x="411411" y="860706"/>
                </a:lnTo>
                <a:lnTo>
                  <a:pt x="416175" y="859659"/>
                </a:lnTo>
                <a:close/>
              </a:path>
              <a:path w="707390" h="861059">
                <a:moveTo>
                  <a:pt x="438743" y="858612"/>
                </a:moveTo>
                <a:lnTo>
                  <a:pt x="268531" y="858612"/>
                </a:lnTo>
                <a:lnTo>
                  <a:pt x="286368" y="859659"/>
                </a:lnTo>
                <a:lnTo>
                  <a:pt x="425683" y="859659"/>
                </a:lnTo>
                <a:lnTo>
                  <a:pt x="438743" y="858612"/>
                </a:lnTo>
                <a:close/>
              </a:path>
              <a:path w="707390" h="861059">
                <a:moveTo>
                  <a:pt x="477765" y="856518"/>
                </a:moveTo>
                <a:lnTo>
                  <a:pt x="227657" y="856518"/>
                </a:lnTo>
                <a:lnTo>
                  <a:pt x="255480" y="858612"/>
                </a:lnTo>
                <a:lnTo>
                  <a:pt x="451775" y="858612"/>
                </a:lnTo>
                <a:lnTo>
                  <a:pt x="477765" y="856518"/>
                </a:lnTo>
                <a:close/>
              </a:path>
              <a:path w="707390" h="861059">
                <a:moveTo>
                  <a:pt x="310618" y="0"/>
                </a:moveTo>
                <a:lnTo>
                  <a:pt x="267147" y="5235"/>
                </a:lnTo>
                <a:lnTo>
                  <a:pt x="235734" y="30365"/>
                </a:lnTo>
                <a:lnTo>
                  <a:pt x="216673" y="71202"/>
                </a:lnTo>
                <a:lnTo>
                  <a:pt x="210255" y="118321"/>
                </a:lnTo>
                <a:lnTo>
                  <a:pt x="210255" y="140309"/>
                </a:lnTo>
                <a:lnTo>
                  <a:pt x="134974" y="147639"/>
                </a:lnTo>
                <a:lnTo>
                  <a:pt x="76336" y="159157"/>
                </a:lnTo>
                <a:lnTo>
                  <a:pt x="38272" y="172769"/>
                </a:lnTo>
                <a:lnTo>
                  <a:pt x="24711" y="187428"/>
                </a:lnTo>
                <a:lnTo>
                  <a:pt x="35066" y="199993"/>
                </a:lnTo>
                <a:lnTo>
                  <a:pt x="64401" y="211511"/>
                </a:lnTo>
                <a:lnTo>
                  <a:pt x="110117" y="221982"/>
                </a:lnTo>
                <a:lnTo>
                  <a:pt x="169617" y="230359"/>
                </a:lnTo>
                <a:lnTo>
                  <a:pt x="170256" y="234547"/>
                </a:lnTo>
                <a:lnTo>
                  <a:pt x="170863" y="237689"/>
                </a:lnTo>
                <a:lnTo>
                  <a:pt x="172738" y="247112"/>
                </a:lnTo>
                <a:lnTo>
                  <a:pt x="169785" y="262819"/>
                </a:lnTo>
                <a:lnTo>
                  <a:pt x="164325" y="270148"/>
                </a:lnTo>
                <a:lnTo>
                  <a:pt x="160296" y="277478"/>
                </a:lnTo>
                <a:lnTo>
                  <a:pt x="157802" y="286902"/>
                </a:lnTo>
                <a:lnTo>
                  <a:pt x="156948" y="295278"/>
                </a:lnTo>
                <a:lnTo>
                  <a:pt x="158946" y="309938"/>
                </a:lnTo>
                <a:lnTo>
                  <a:pt x="164580" y="322503"/>
                </a:lnTo>
                <a:lnTo>
                  <a:pt x="173305" y="331927"/>
                </a:lnTo>
                <a:lnTo>
                  <a:pt x="184580" y="339256"/>
                </a:lnTo>
                <a:lnTo>
                  <a:pt x="187687" y="349727"/>
                </a:lnTo>
                <a:lnTo>
                  <a:pt x="191036" y="361245"/>
                </a:lnTo>
                <a:lnTo>
                  <a:pt x="194643" y="372763"/>
                </a:lnTo>
                <a:lnTo>
                  <a:pt x="198527" y="385328"/>
                </a:lnTo>
                <a:lnTo>
                  <a:pt x="207190" y="406270"/>
                </a:lnTo>
                <a:lnTo>
                  <a:pt x="218588" y="426165"/>
                </a:lnTo>
                <a:lnTo>
                  <a:pt x="232561" y="442918"/>
                </a:lnTo>
                <a:lnTo>
                  <a:pt x="248945" y="457577"/>
                </a:lnTo>
                <a:lnTo>
                  <a:pt x="248945" y="500508"/>
                </a:lnTo>
                <a:lnTo>
                  <a:pt x="221901" y="534015"/>
                </a:lnTo>
                <a:lnTo>
                  <a:pt x="82918" y="569616"/>
                </a:lnTo>
                <a:lnTo>
                  <a:pt x="49037" y="582181"/>
                </a:lnTo>
                <a:lnTo>
                  <a:pt x="22859" y="603122"/>
                </a:lnTo>
                <a:lnTo>
                  <a:pt x="5981" y="630347"/>
                </a:lnTo>
                <a:lnTo>
                  <a:pt x="0" y="661759"/>
                </a:lnTo>
                <a:lnTo>
                  <a:pt x="0" y="821964"/>
                </a:lnTo>
                <a:lnTo>
                  <a:pt x="6827" y="824058"/>
                </a:lnTo>
                <a:lnTo>
                  <a:pt x="92332" y="840812"/>
                </a:lnTo>
                <a:lnTo>
                  <a:pt x="102153" y="841859"/>
                </a:lnTo>
                <a:lnTo>
                  <a:pt x="104646" y="841859"/>
                </a:lnTo>
                <a:lnTo>
                  <a:pt x="118887" y="843953"/>
                </a:lnTo>
                <a:lnTo>
                  <a:pt x="130752" y="846047"/>
                </a:lnTo>
                <a:lnTo>
                  <a:pt x="142652" y="847094"/>
                </a:lnTo>
                <a:lnTo>
                  <a:pt x="158665" y="849188"/>
                </a:lnTo>
                <a:lnTo>
                  <a:pt x="162717" y="850235"/>
                </a:lnTo>
                <a:lnTo>
                  <a:pt x="181041" y="852330"/>
                </a:lnTo>
                <a:lnTo>
                  <a:pt x="195319" y="853377"/>
                </a:lnTo>
                <a:lnTo>
                  <a:pt x="209639" y="855471"/>
                </a:lnTo>
                <a:lnTo>
                  <a:pt x="225836" y="856518"/>
                </a:lnTo>
                <a:lnTo>
                  <a:pt x="483273" y="856518"/>
                </a:lnTo>
                <a:lnTo>
                  <a:pt x="497641" y="855471"/>
                </a:lnTo>
                <a:lnTo>
                  <a:pt x="511958" y="853377"/>
                </a:lnTo>
                <a:lnTo>
                  <a:pt x="526228" y="852330"/>
                </a:lnTo>
                <a:lnTo>
                  <a:pt x="544559" y="850235"/>
                </a:lnTo>
                <a:lnTo>
                  <a:pt x="548632" y="849188"/>
                </a:lnTo>
                <a:lnTo>
                  <a:pt x="564624" y="847094"/>
                </a:lnTo>
                <a:lnTo>
                  <a:pt x="576508" y="846047"/>
                </a:lnTo>
                <a:lnTo>
                  <a:pt x="588357" y="843953"/>
                </a:lnTo>
                <a:lnTo>
                  <a:pt x="324143" y="843953"/>
                </a:lnTo>
                <a:lnTo>
                  <a:pt x="294682" y="842906"/>
                </a:lnTo>
                <a:lnTo>
                  <a:pt x="288755" y="842906"/>
                </a:lnTo>
                <a:lnTo>
                  <a:pt x="259672" y="841859"/>
                </a:lnTo>
                <a:lnTo>
                  <a:pt x="201859" y="837670"/>
                </a:lnTo>
                <a:lnTo>
                  <a:pt x="173188" y="834529"/>
                </a:lnTo>
                <a:lnTo>
                  <a:pt x="170078" y="833482"/>
                </a:lnTo>
                <a:lnTo>
                  <a:pt x="167000" y="833482"/>
                </a:lnTo>
                <a:lnTo>
                  <a:pt x="152248" y="831388"/>
                </a:lnTo>
                <a:lnTo>
                  <a:pt x="140634" y="830341"/>
                </a:lnTo>
                <a:lnTo>
                  <a:pt x="129059" y="828247"/>
                </a:lnTo>
                <a:lnTo>
                  <a:pt x="112562" y="826152"/>
                </a:lnTo>
                <a:lnTo>
                  <a:pt x="110080" y="826152"/>
                </a:lnTo>
                <a:lnTo>
                  <a:pt x="110080" y="694219"/>
                </a:lnTo>
                <a:lnTo>
                  <a:pt x="161848" y="694219"/>
                </a:lnTo>
                <a:lnTo>
                  <a:pt x="161838" y="568569"/>
                </a:lnTo>
                <a:lnTo>
                  <a:pt x="201878" y="559145"/>
                </a:lnTo>
                <a:lnTo>
                  <a:pt x="303010" y="559145"/>
                </a:lnTo>
                <a:lnTo>
                  <a:pt x="248180" y="538203"/>
                </a:lnTo>
                <a:lnTo>
                  <a:pt x="256151" y="529826"/>
                </a:lnTo>
                <a:lnTo>
                  <a:pt x="261947" y="521450"/>
                </a:lnTo>
                <a:lnTo>
                  <a:pt x="265485" y="510979"/>
                </a:lnTo>
                <a:lnTo>
                  <a:pt x="266682" y="500508"/>
                </a:lnTo>
                <a:lnTo>
                  <a:pt x="266682" y="470142"/>
                </a:lnTo>
                <a:lnTo>
                  <a:pt x="305452" y="470142"/>
                </a:lnTo>
                <a:lnTo>
                  <a:pt x="263405" y="447106"/>
                </a:lnTo>
                <a:lnTo>
                  <a:pt x="263133" y="447106"/>
                </a:lnTo>
                <a:lnTo>
                  <a:pt x="247610" y="433494"/>
                </a:lnTo>
                <a:lnTo>
                  <a:pt x="223606" y="399987"/>
                </a:lnTo>
                <a:lnTo>
                  <a:pt x="207413" y="354963"/>
                </a:lnTo>
                <a:lnTo>
                  <a:pt x="200590" y="329832"/>
                </a:lnTo>
                <a:lnTo>
                  <a:pt x="199334" y="325644"/>
                </a:lnTo>
                <a:lnTo>
                  <a:pt x="174685" y="295278"/>
                </a:lnTo>
                <a:lnTo>
                  <a:pt x="174685" y="286902"/>
                </a:lnTo>
                <a:lnTo>
                  <a:pt x="178151" y="278525"/>
                </a:lnTo>
                <a:lnTo>
                  <a:pt x="184224" y="273290"/>
                </a:lnTo>
                <a:lnTo>
                  <a:pt x="186277" y="271195"/>
                </a:lnTo>
                <a:lnTo>
                  <a:pt x="186779" y="268054"/>
                </a:lnTo>
                <a:lnTo>
                  <a:pt x="188928" y="256536"/>
                </a:lnTo>
                <a:lnTo>
                  <a:pt x="189846" y="248159"/>
                </a:lnTo>
                <a:lnTo>
                  <a:pt x="189717" y="242924"/>
                </a:lnTo>
                <a:lnTo>
                  <a:pt x="188727" y="236642"/>
                </a:lnTo>
                <a:lnTo>
                  <a:pt x="188151" y="233500"/>
                </a:lnTo>
                <a:lnTo>
                  <a:pt x="187837" y="232453"/>
                </a:lnTo>
                <a:lnTo>
                  <a:pt x="544010" y="232453"/>
                </a:lnTo>
                <a:lnTo>
                  <a:pt x="544004" y="230359"/>
                </a:lnTo>
                <a:lnTo>
                  <a:pt x="603006" y="221982"/>
                </a:lnTo>
                <a:lnTo>
                  <a:pt x="648320" y="211511"/>
                </a:lnTo>
                <a:lnTo>
                  <a:pt x="677386" y="199993"/>
                </a:lnTo>
                <a:lnTo>
                  <a:pt x="687643" y="187428"/>
                </a:lnTo>
                <a:lnTo>
                  <a:pt x="682822" y="182193"/>
                </a:lnTo>
                <a:lnTo>
                  <a:pt x="273886" y="182193"/>
                </a:lnTo>
                <a:lnTo>
                  <a:pt x="210276" y="178005"/>
                </a:lnTo>
                <a:lnTo>
                  <a:pt x="210276" y="158110"/>
                </a:lnTo>
                <a:lnTo>
                  <a:pt x="630408" y="158110"/>
                </a:lnTo>
                <a:lnTo>
                  <a:pt x="577853" y="148686"/>
                </a:lnTo>
                <a:lnTo>
                  <a:pt x="502864" y="140309"/>
                </a:lnTo>
                <a:lnTo>
                  <a:pt x="502864" y="118321"/>
                </a:lnTo>
                <a:lnTo>
                  <a:pt x="496241" y="70154"/>
                </a:lnTo>
                <a:lnTo>
                  <a:pt x="476893" y="28271"/>
                </a:lnTo>
                <a:lnTo>
                  <a:pt x="462553" y="16753"/>
                </a:lnTo>
                <a:lnTo>
                  <a:pt x="355580" y="16753"/>
                </a:lnTo>
                <a:lnTo>
                  <a:pt x="346792" y="14659"/>
                </a:lnTo>
                <a:lnTo>
                  <a:pt x="336661" y="10470"/>
                </a:lnTo>
                <a:lnTo>
                  <a:pt x="324748" y="4188"/>
                </a:lnTo>
                <a:lnTo>
                  <a:pt x="310618" y="0"/>
                </a:lnTo>
                <a:close/>
              </a:path>
              <a:path w="707390" h="861059">
                <a:moveTo>
                  <a:pt x="707245" y="694219"/>
                </a:moveTo>
                <a:lnTo>
                  <a:pt x="597196" y="694219"/>
                </a:lnTo>
                <a:lnTo>
                  <a:pt x="597196" y="826152"/>
                </a:lnTo>
                <a:lnTo>
                  <a:pt x="594735" y="826152"/>
                </a:lnTo>
                <a:lnTo>
                  <a:pt x="578242" y="828247"/>
                </a:lnTo>
                <a:lnTo>
                  <a:pt x="566694" y="830341"/>
                </a:lnTo>
                <a:lnTo>
                  <a:pt x="555107" y="831388"/>
                </a:lnTo>
                <a:lnTo>
                  <a:pt x="540329" y="833482"/>
                </a:lnTo>
                <a:lnTo>
                  <a:pt x="537208" y="833482"/>
                </a:lnTo>
                <a:lnTo>
                  <a:pt x="534057" y="834529"/>
                </a:lnTo>
                <a:lnTo>
                  <a:pt x="505413" y="837670"/>
                </a:lnTo>
                <a:lnTo>
                  <a:pt x="447665" y="841859"/>
                </a:lnTo>
                <a:lnTo>
                  <a:pt x="418615" y="842906"/>
                </a:lnTo>
                <a:lnTo>
                  <a:pt x="412594" y="842906"/>
                </a:lnTo>
                <a:lnTo>
                  <a:pt x="383133" y="843953"/>
                </a:lnTo>
                <a:lnTo>
                  <a:pt x="588357" y="843953"/>
                </a:lnTo>
                <a:lnTo>
                  <a:pt x="602609" y="841859"/>
                </a:lnTo>
                <a:lnTo>
                  <a:pt x="605091" y="841859"/>
                </a:lnTo>
                <a:lnTo>
                  <a:pt x="614923" y="840812"/>
                </a:lnTo>
                <a:lnTo>
                  <a:pt x="700439" y="824058"/>
                </a:lnTo>
                <a:lnTo>
                  <a:pt x="707245" y="821964"/>
                </a:lnTo>
                <a:lnTo>
                  <a:pt x="707245" y="694219"/>
                </a:lnTo>
                <a:close/>
              </a:path>
              <a:path w="707390" h="861059">
                <a:moveTo>
                  <a:pt x="161848" y="694219"/>
                </a:moveTo>
                <a:lnTo>
                  <a:pt x="144110" y="694219"/>
                </a:lnTo>
                <a:lnTo>
                  <a:pt x="144110" y="769610"/>
                </a:lnTo>
                <a:lnTo>
                  <a:pt x="219595" y="769610"/>
                </a:lnTo>
                <a:lnTo>
                  <a:pt x="219595" y="752856"/>
                </a:lnTo>
                <a:lnTo>
                  <a:pt x="161848" y="752856"/>
                </a:lnTo>
                <a:lnTo>
                  <a:pt x="161848" y="694219"/>
                </a:lnTo>
                <a:close/>
              </a:path>
              <a:path w="707390" h="861059">
                <a:moveTo>
                  <a:pt x="505230" y="694219"/>
                </a:moveTo>
                <a:lnTo>
                  <a:pt x="487503" y="694219"/>
                </a:lnTo>
                <a:lnTo>
                  <a:pt x="487503" y="769610"/>
                </a:lnTo>
                <a:lnTo>
                  <a:pt x="562998" y="769610"/>
                </a:lnTo>
                <a:lnTo>
                  <a:pt x="562998" y="752856"/>
                </a:lnTo>
                <a:lnTo>
                  <a:pt x="505230" y="752856"/>
                </a:lnTo>
                <a:lnTo>
                  <a:pt x="505230" y="694219"/>
                </a:lnTo>
                <a:close/>
              </a:path>
              <a:path w="707390" h="861059">
                <a:moveTo>
                  <a:pt x="303010" y="559145"/>
                </a:moveTo>
                <a:lnTo>
                  <a:pt x="201878" y="559145"/>
                </a:lnTo>
                <a:lnTo>
                  <a:pt x="201878" y="752856"/>
                </a:lnTo>
                <a:lnTo>
                  <a:pt x="219595" y="752856"/>
                </a:lnTo>
                <a:lnTo>
                  <a:pt x="219595" y="694219"/>
                </a:lnTo>
                <a:lnTo>
                  <a:pt x="505230" y="694219"/>
                </a:lnTo>
                <a:lnTo>
                  <a:pt x="505230" y="579039"/>
                </a:lnTo>
                <a:lnTo>
                  <a:pt x="355099" y="579039"/>
                </a:lnTo>
                <a:lnTo>
                  <a:pt x="303010" y="559145"/>
                </a:lnTo>
                <a:close/>
              </a:path>
              <a:path w="707390" h="861059">
                <a:moveTo>
                  <a:pt x="582002" y="558098"/>
                </a:moveTo>
                <a:lnTo>
                  <a:pt x="506173" y="558098"/>
                </a:lnTo>
                <a:lnTo>
                  <a:pt x="545271" y="567521"/>
                </a:lnTo>
                <a:lnTo>
                  <a:pt x="545271" y="752856"/>
                </a:lnTo>
                <a:lnTo>
                  <a:pt x="562998" y="752856"/>
                </a:lnTo>
                <a:lnTo>
                  <a:pt x="562998" y="694219"/>
                </a:lnTo>
                <a:lnTo>
                  <a:pt x="707245" y="694219"/>
                </a:lnTo>
                <a:lnTo>
                  <a:pt x="707245" y="660712"/>
                </a:lnTo>
                <a:lnTo>
                  <a:pt x="701263" y="629300"/>
                </a:lnTo>
                <a:lnTo>
                  <a:pt x="684382" y="602075"/>
                </a:lnTo>
                <a:lnTo>
                  <a:pt x="658203" y="581134"/>
                </a:lnTo>
                <a:lnTo>
                  <a:pt x="624326" y="567521"/>
                </a:lnTo>
                <a:lnTo>
                  <a:pt x="582002" y="558098"/>
                </a:lnTo>
                <a:close/>
              </a:path>
              <a:path w="707390" h="861059">
                <a:moveTo>
                  <a:pt x="458321" y="468048"/>
                </a:moveTo>
                <a:lnTo>
                  <a:pt x="440593" y="468048"/>
                </a:lnTo>
                <a:lnTo>
                  <a:pt x="440593" y="499461"/>
                </a:lnTo>
                <a:lnTo>
                  <a:pt x="441775" y="509932"/>
                </a:lnTo>
                <a:lnTo>
                  <a:pt x="445267" y="519355"/>
                </a:lnTo>
                <a:lnTo>
                  <a:pt x="450988" y="528779"/>
                </a:lnTo>
                <a:lnTo>
                  <a:pt x="458855" y="537156"/>
                </a:lnTo>
                <a:lnTo>
                  <a:pt x="355099" y="579039"/>
                </a:lnTo>
                <a:lnTo>
                  <a:pt x="505230" y="579039"/>
                </a:lnTo>
                <a:lnTo>
                  <a:pt x="505230" y="558098"/>
                </a:lnTo>
                <a:lnTo>
                  <a:pt x="582002" y="558098"/>
                </a:lnTo>
                <a:lnTo>
                  <a:pt x="506759" y="541344"/>
                </a:lnTo>
                <a:lnTo>
                  <a:pt x="472036" y="525638"/>
                </a:lnTo>
                <a:lnTo>
                  <a:pt x="458321" y="499461"/>
                </a:lnTo>
                <a:lnTo>
                  <a:pt x="458321" y="468048"/>
                </a:lnTo>
                <a:close/>
              </a:path>
              <a:path w="707390" h="861059">
                <a:moveTo>
                  <a:pt x="305452" y="470142"/>
                </a:moveTo>
                <a:lnTo>
                  <a:pt x="266682" y="470142"/>
                </a:lnTo>
                <a:lnTo>
                  <a:pt x="290099" y="483754"/>
                </a:lnTo>
                <a:lnTo>
                  <a:pt x="312266" y="492131"/>
                </a:lnTo>
                <a:lnTo>
                  <a:pt x="333269" y="497367"/>
                </a:lnTo>
                <a:lnTo>
                  <a:pt x="353193" y="498414"/>
                </a:lnTo>
                <a:lnTo>
                  <a:pt x="376931" y="496319"/>
                </a:lnTo>
                <a:lnTo>
                  <a:pt x="399284" y="490037"/>
                </a:lnTo>
                <a:lnTo>
                  <a:pt x="418091" y="481660"/>
                </a:lnTo>
                <a:lnTo>
                  <a:pt x="360499" y="481660"/>
                </a:lnTo>
                <a:lnTo>
                  <a:pt x="315008" y="475378"/>
                </a:lnTo>
                <a:lnTo>
                  <a:pt x="305452" y="470142"/>
                </a:lnTo>
                <a:close/>
              </a:path>
              <a:path w="707390" h="861059">
                <a:moveTo>
                  <a:pt x="544010" y="232453"/>
                </a:moveTo>
                <a:lnTo>
                  <a:pt x="526308" y="232453"/>
                </a:lnTo>
                <a:lnTo>
                  <a:pt x="526277" y="239783"/>
                </a:lnTo>
                <a:lnTo>
                  <a:pt x="524182" y="251301"/>
                </a:lnTo>
                <a:lnTo>
                  <a:pt x="523177" y="256536"/>
                </a:lnTo>
                <a:lnTo>
                  <a:pt x="521376" y="270148"/>
                </a:lnTo>
                <a:lnTo>
                  <a:pt x="524381" y="273290"/>
                </a:lnTo>
                <a:lnTo>
                  <a:pt x="530119" y="279572"/>
                </a:lnTo>
                <a:lnTo>
                  <a:pt x="533418" y="286902"/>
                </a:lnTo>
                <a:lnTo>
                  <a:pt x="533418" y="295278"/>
                </a:lnTo>
                <a:lnTo>
                  <a:pt x="510696" y="325644"/>
                </a:lnTo>
                <a:lnTo>
                  <a:pt x="509523" y="329832"/>
                </a:lnTo>
                <a:lnTo>
                  <a:pt x="497094" y="367528"/>
                </a:lnTo>
                <a:lnTo>
                  <a:pt x="471236" y="416741"/>
                </a:lnTo>
                <a:lnTo>
                  <a:pt x="444541" y="445012"/>
                </a:lnTo>
                <a:lnTo>
                  <a:pt x="402727" y="470142"/>
                </a:lnTo>
                <a:lnTo>
                  <a:pt x="360499" y="481660"/>
                </a:lnTo>
                <a:lnTo>
                  <a:pt x="418091" y="481660"/>
                </a:lnTo>
                <a:lnTo>
                  <a:pt x="420442" y="480613"/>
                </a:lnTo>
                <a:lnTo>
                  <a:pt x="440593" y="468048"/>
                </a:lnTo>
                <a:lnTo>
                  <a:pt x="458321" y="468048"/>
                </a:lnTo>
                <a:lnTo>
                  <a:pt x="458321" y="456530"/>
                </a:lnTo>
                <a:lnTo>
                  <a:pt x="473170" y="441871"/>
                </a:lnTo>
                <a:lnTo>
                  <a:pt x="486527" y="426165"/>
                </a:lnTo>
                <a:lnTo>
                  <a:pt x="498348" y="407317"/>
                </a:lnTo>
                <a:lnTo>
                  <a:pt x="508591" y="386375"/>
                </a:lnTo>
                <a:lnTo>
                  <a:pt x="513334" y="374857"/>
                </a:lnTo>
                <a:lnTo>
                  <a:pt x="517749" y="362292"/>
                </a:lnTo>
                <a:lnTo>
                  <a:pt x="521821" y="350774"/>
                </a:lnTo>
                <a:lnTo>
                  <a:pt x="525533" y="338209"/>
                </a:lnTo>
                <a:lnTo>
                  <a:pt x="536061" y="330879"/>
                </a:lnTo>
                <a:lnTo>
                  <a:pt x="544132" y="321456"/>
                </a:lnTo>
                <a:lnTo>
                  <a:pt x="549302" y="308891"/>
                </a:lnTo>
                <a:lnTo>
                  <a:pt x="551124" y="295278"/>
                </a:lnTo>
                <a:lnTo>
                  <a:pt x="550383" y="286902"/>
                </a:lnTo>
                <a:lnTo>
                  <a:pt x="548216" y="279572"/>
                </a:lnTo>
                <a:lnTo>
                  <a:pt x="544710" y="271195"/>
                </a:lnTo>
                <a:lnTo>
                  <a:pt x="539952" y="264913"/>
                </a:lnTo>
                <a:lnTo>
                  <a:pt x="540925" y="257583"/>
                </a:lnTo>
                <a:lnTo>
                  <a:pt x="541742" y="253395"/>
                </a:lnTo>
                <a:lnTo>
                  <a:pt x="543543" y="243971"/>
                </a:lnTo>
                <a:lnTo>
                  <a:pt x="544035" y="240830"/>
                </a:lnTo>
                <a:lnTo>
                  <a:pt x="544010" y="232453"/>
                </a:lnTo>
                <a:close/>
              </a:path>
              <a:path w="707390" h="861059">
                <a:moveTo>
                  <a:pt x="526308" y="232453"/>
                </a:moveTo>
                <a:lnTo>
                  <a:pt x="187837" y="232453"/>
                </a:lnTo>
                <a:lnTo>
                  <a:pt x="226356" y="235594"/>
                </a:lnTo>
                <a:lnTo>
                  <a:pt x="267527" y="237689"/>
                </a:lnTo>
                <a:lnTo>
                  <a:pt x="356209" y="239783"/>
                </a:lnTo>
                <a:lnTo>
                  <a:pt x="445888" y="237689"/>
                </a:lnTo>
                <a:lnTo>
                  <a:pt x="487466" y="235594"/>
                </a:lnTo>
                <a:lnTo>
                  <a:pt x="526308" y="232453"/>
                </a:lnTo>
                <a:close/>
              </a:path>
              <a:path w="707390" h="861059">
                <a:moveTo>
                  <a:pt x="630408" y="158110"/>
                </a:moveTo>
                <a:lnTo>
                  <a:pt x="502885" y="158110"/>
                </a:lnTo>
                <a:lnTo>
                  <a:pt x="502885" y="178005"/>
                </a:lnTo>
                <a:lnTo>
                  <a:pt x="495147" y="178005"/>
                </a:lnTo>
                <a:lnTo>
                  <a:pt x="476959" y="180099"/>
                </a:lnTo>
                <a:lnTo>
                  <a:pt x="461887" y="180099"/>
                </a:lnTo>
                <a:lnTo>
                  <a:pt x="454178" y="181146"/>
                </a:lnTo>
                <a:lnTo>
                  <a:pt x="446389" y="181146"/>
                </a:lnTo>
                <a:lnTo>
                  <a:pt x="438520" y="182193"/>
                </a:lnTo>
                <a:lnTo>
                  <a:pt x="682822" y="182193"/>
                </a:lnTo>
                <a:lnTo>
                  <a:pt x="674144" y="172769"/>
                </a:lnTo>
                <a:lnTo>
                  <a:pt x="636247" y="159157"/>
                </a:lnTo>
                <a:lnTo>
                  <a:pt x="630408" y="158110"/>
                </a:lnTo>
                <a:close/>
              </a:path>
              <a:path w="707390" h="861059">
                <a:moveTo>
                  <a:pt x="502885" y="158110"/>
                </a:moveTo>
                <a:lnTo>
                  <a:pt x="217009" y="158110"/>
                </a:lnTo>
                <a:lnTo>
                  <a:pt x="224076" y="159157"/>
                </a:lnTo>
                <a:lnTo>
                  <a:pt x="231061" y="159157"/>
                </a:lnTo>
                <a:lnTo>
                  <a:pt x="260692" y="161251"/>
                </a:lnTo>
                <a:lnTo>
                  <a:pt x="323373" y="163345"/>
                </a:lnTo>
                <a:lnTo>
                  <a:pt x="387952" y="163345"/>
                </a:lnTo>
                <a:lnTo>
                  <a:pt x="398364" y="162298"/>
                </a:lnTo>
                <a:lnTo>
                  <a:pt x="428200" y="162298"/>
                </a:lnTo>
                <a:lnTo>
                  <a:pt x="453990" y="161251"/>
                </a:lnTo>
                <a:lnTo>
                  <a:pt x="478922" y="159157"/>
                </a:lnTo>
                <a:lnTo>
                  <a:pt x="502885" y="158110"/>
                </a:lnTo>
                <a:close/>
              </a:path>
              <a:path w="707390" h="861059">
                <a:moveTo>
                  <a:pt x="403160" y="2094"/>
                </a:moveTo>
                <a:lnTo>
                  <a:pt x="391065" y="6282"/>
                </a:lnTo>
                <a:lnTo>
                  <a:pt x="378125" y="11517"/>
                </a:lnTo>
                <a:lnTo>
                  <a:pt x="365808" y="15706"/>
                </a:lnTo>
                <a:lnTo>
                  <a:pt x="355580" y="16753"/>
                </a:lnTo>
                <a:lnTo>
                  <a:pt x="462553" y="16753"/>
                </a:lnTo>
                <a:lnTo>
                  <a:pt x="445605" y="3141"/>
                </a:lnTo>
                <a:lnTo>
                  <a:pt x="403160" y="2094"/>
                </a:lnTo>
                <a:close/>
              </a:path>
            </a:pathLst>
          </a:custGeom>
          <a:solidFill>
            <a:srgbClr val="000000"/>
          </a:solidFill>
        </p:spPr>
        <p:txBody>
          <a:bodyPr wrap="square" lIns="0" tIns="0" rIns="0" bIns="0" rtlCol="0"/>
          <a:lstStyle/>
          <a:p>
            <a:pPr defTabSz="415634"/>
            <a:endParaRPr sz="819" dirty="0">
              <a:solidFill>
                <a:prstClr val="black"/>
              </a:solidFill>
              <a:latin typeface="Calibri" panose="020F0502020204030204"/>
            </a:endParaRPr>
          </a:p>
        </p:txBody>
      </p:sp>
      <p:sp>
        <p:nvSpPr>
          <p:cNvPr id="20" name="ZoneTexte 18"/>
          <p:cNvSpPr txBox="1"/>
          <p:nvPr/>
        </p:nvSpPr>
        <p:spPr>
          <a:xfrm>
            <a:off x="1606848" y="2859782"/>
            <a:ext cx="948928" cy="411302"/>
          </a:xfrm>
          <a:prstGeom prst="rect">
            <a:avLst/>
          </a:prstGeom>
          <a:noFill/>
        </p:spPr>
        <p:txBody>
          <a:bodyPr wrap="square" lIns="41564" tIns="20782" rIns="41564" bIns="20782" rtlCol="0">
            <a:spAutoFit/>
          </a:bodyPr>
          <a:lstStyle/>
          <a:p>
            <a:pPr defTabSz="415634"/>
            <a:r>
              <a:rPr lang="fr-FR" sz="2400" dirty="0">
                <a:solidFill>
                  <a:prstClr val="black"/>
                </a:solidFill>
                <a:effectLst>
                  <a:outerShdw blurRad="38100" dist="38100" dir="2700000" algn="tl">
                    <a:srgbClr val="000000">
                      <a:alpha val="43137"/>
                    </a:srgbClr>
                  </a:outerShdw>
                </a:effectLst>
                <a:latin typeface="Calibri" panose="020F0502020204030204"/>
              </a:rPr>
              <a:t>1500+</a:t>
            </a:r>
          </a:p>
        </p:txBody>
      </p:sp>
      <p:sp>
        <p:nvSpPr>
          <p:cNvPr id="21" name="ZoneTexte 18"/>
          <p:cNvSpPr txBox="1"/>
          <p:nvPr/>
        </p:nvSpPr>
        <p:spPr>
          <a:xfrm>
            <a:off x="1672213" y="3888640"/>
            <a:ext cx="1185555" cy="411302"/>
          </a:xfrm>
          <a:prstGeom prst="rect">
            <a:avLst/>
          </a:prstGeom>
          <a:noFill/>
        </p:spPr>
        <p:txBody>
          <a:bodyPr wrap="square" lIns="41564" tIns="20782" rIns="41564" bIns="20782" rtlCol="0">
            <a:spAutoFit/>
          </a:bodyPr>
          <a:lstStyle/>
          <a:p>
            <a:pPr defTabSz="415634"/>
            <a:r>
              <a:rPr lang="fr-FR" sz="2400" dirty="0" smtClean="0">
                <a:solidFill>
                  <a:prstClr val="black"/>
                </a:solidFill>
                <a:effectLst>
                  <a:outerShdw blurRad="38100" dist="38100" dir="2700000" algn="tl">
                    <a:srgbClr val="000000">
                      <a:alpha val="43137"/>
                    </a:srgbClr>
                  </a:outerShdw>
                </a:effectLst>
                <a:latin typeface="Calibri" panose="020F0502020204030204"/>
              </a:rPr>
              <a:t>±200 t/h</a:t>
            </a:r>
            <a:endParaRPr lang="fr-FR" sz="2400" dirty="0">
              <a:solidFill>
                <a:prstClr val="black"/>
              </a:solidFill>
              <a:effectLst>
                <a:outerShdw blurRad="38100" dist="38100" dir="2700000" algn="tl">
                  <a:srgbClr val="000000">
                    <a:alpha val="43137"/>
                  </a:srgbClr>
                </a:outerShdw>
              </a:effectLst>
              <a:latin typeface="Calibri" panose="020F0502020204030204"/>
            </a:endParaRPr>
          </a:p>
        </p:txBody>
      </p:sp>
      <p:pic>
        <p:nvPicPr>
          <p:cNvPr id="2" name="Picture 1"/>
          <p:cNvPicPr>
            <a:picLocks noChangeAspect="1"/>
          </p:cNvPicPr>
          <p:nvPr/>
        </p:nvPicPr>
        <p:blipFill>
          <a:blip r:embed="rId6"/>
          <a:stretch>
            <a:fillRect/>
          </a:stretch>
        </p:blipFill>
        <p:spPr>
          <a:xfrm>
            <a:off x="251520" y="3591696"/>
            <a:ext cx="1300825" cy="924270"/>
          </a:xfrm>
          <a:prstGeom prst="rect">
            <a:avLst/>
          </a:prstGeom>
        </p:spPr>
      </p:pic>
      <p:pic>
        <p:nvPicPr>
          <p:cNvPr id="22" name="Picture 2" descr="C:\Users\ACLANDRO\Documents\CSR 2017 2018\images pour ppt\logo sans fond blan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5427" y="123478"/>
            <a:ext cx="1335287"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854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070" b="2070"/>
          <a:stretch>
            <a:fillRect/>
          </a:stretch>
        </p:blipFill>
        <p:spPr>
          <a:xfrm>
            <a:off x="266522" y="1766672"/>
            <a:ext cx="2590024" cy="1676126"/>
          </a:xfrm>
          <a:prstGeom prst="rect">
            <a:avLst/>
          </a:prstGeom>
          <a:ln>
            <a:noFill/>
          </a:ln>
          <a:effectLst>
            <a:outerShdw blurRad="190500" algn="tl" rotWithShape="0">
              <a:srgbClr val="000000">
                <a:alpha val="70000"/>
              </a:srgbClr>
            </a:outerShdw>
          </a:effectLst>
        </p:spPr>
      </p:pic>
      <p:sp>
        <p:nvSpPr>
          <p:cNvPr id="103" name="Oval 102"/>
          <p:cNvSpPr/>
          <p:nvPr/>
        </p:nvSpPr>
        <p:spPr>
          <a:xfrm>
            <a:off x="7167351" y="3605448"/>
            <a:ext cx="797084" cy="789026"/>
          </a:xfrm>
          <a:prstGeom prst="ellipse">
            <a:avLst/>
          </a:prstGeom>
          <a:solidFill>
            <a:schemeClr val="bg1">
              <a:lumMod val="95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1567" tIns="20783" rIns="41567" bIns="20783" rtlCol="0" anchor="ctr"/>
          <a:lstStyle/>
          <a:p>
            <a:pPr algn="ctr"/>
            <a:endParaRPr lang="en-US" sz="819" dirty="0"/>
          </a:p>
        </p:txBody>
      </p:sp>
      <p:sp>
        <p:nvSpPr>
          <p:cNvPr id="102" name="Oval 101"/>
          <p:cNvSpPr/>
          <p:nvPr/>
        </p:nvSpPr>
        <p:spPr>
          <a:xfrm>
            <a:off x="4168704" y="3605448"/>
            <a:ext cx="797084" cy="789026"/>
          </a:xfrm>
          <a:prstGeom prst="ellipse">
            <a:avLst/>
          </a:prstGeom>
          <a:solidFill>
            <a:schemeClr val="bg1">
              <a:lumMod val="95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1567" tIns="20783" rIns="41567" bIns="20783" rtlCol="0" anchor="ctr"/>
          <a:lstStyle/>
          <a:p>
            <a:pPr algn="ctr"/>
            <a:endParaRPr lang="en-US" sz="819" dirty="0"/>
          </a:p>
        </p:txBody>
      </p:sp>
      <p:sp>
        <p:nvSpPr>
          <p:cNvPr id="101" name="Oval 100"/>
          <p:cNvSpPr/>
          <p:nvPr/>
        </p:nvSpPr>
        <p:spPr>
          <a:xfrm>
            <a:off x="1177416" y="3605448"/>
            <a:ext cx="797084" cy="789026"/>
          </a:xfrm>
          <a:prstGeom prst="ellipse">
            <a:avLst/>
          </a:prstGeom>
          <a:solidFill>
            <a:schemeClr val="bg1">
              <a:lumMod val="95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1567" tIns="20783" rIns="41567" bIns="20783" rtlCol="0" anchor="ctr"/>
          <a:lstStyle/>
          <a:p>
            <a:pPr algn="ctr"/>
            <a:endParaRPr lang="en-US" sz="819" dirty="0"/>
          </a:p>
        </p:txBody>
      </p:sp>
      <p:pic>
        <p:nvPicPr>
          <p:cNvPr id="8" name="Picture Placeholder 7"/>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2140" b="2140"/>
          <a:stretch>
            <a:fillRect/>
          </a:stretch>
        </p:blipFill>
        <p:spPr>
          <a:xfrm>
            <a:off x="6229441" y="1770188"/>
            <a:ext cx="2591806" cy="1675753"/>
          </a:xfrm>
          <a:prstGeom prst="rect">
            <a:avLst/>
          </a:prstGeom>
          <a:ln>
            <a:noFill/>
          </a:ln>
          <a:effectLst>
            <a:outerShdw blurRad="190500" algn="tl" rotWithShape="0">
              <a:srgbClr val="000000">
                <a:alpha val="70000"/>
              </a:srgbClr>
            </a:outerShdw>
          </a:effectLst>
        </p:spPr>
      </p:pic>
      <p:sp>
        <p:nvSpPr>
          <p:cNvPr id="54" name="Прямоугольник 53"/>
          <p:cNvSpPr/>
          <p:nvPr/>
        </p:nvSpPr>
        <p:spPr>
          <a:xfrm>
            <a:off x="269640" y="3129633"/>
            <a:ext cx="2586906" cy="311084"/>
          </a:xfrm>
          <a:prstGeom prst="rect">
            <a:avLst/>
          </a:prstGeom>
          <a:solidFill>
            <a:schemeClr val="accent6">
              <a:alpha val="85000"/>
            </a:schemeClr>
          </a:solid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690" tIns="22845" rIns="45690" bIns="22845" rtlCol="0" anchor="ctr">
            <a:noAutofit/>
          </a:bodyPr>
          <a:lstStyle/>
          <a:p>
            <a:pPr marL="5774" algn="ctr"/>
            <a:r>
              <a:rPr lang="fr-FR" sz="1592" b="1" i="1" spc="-2" dirty="0">
                <a:solidFill>
                  <a:schemeClr val="tx1"/>
                </a:solidFill>
                <a:cs typeface="Moon Flower Bold"/>
              </a:rPr>
              <a:t>Retail</a:t>
            </a:r>
            <a:endParaRPr lang="fr-FR" sz="1592" b="1" i="1" dirty="0">
              <a:solidFill>
                <a:schemeClr val="tx1"/>
              </a:solidFill>
              <a:cs typeface="Moon Flower Bold"/>
            </a:endParaRPr>
          </a:p>
        </p:txBody>
      </p:sp>
      <p:pic>
        <p:nvPicPr>
          <p:cNvPr id="9" name="Picture Placeholder 8"/>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t="6516" b="2089"/>
          <a:stretch/>
        </p:blipFill>
        <p:spPr>
          <a:xfrm>
            <a:off x="3271945" y="1773323"/>
            <a:ext cx="2590601" cy="1669477"/>
          </a:xfrm>
          <a:prstGeom prst="rect">
            <a:avLst/>
          </a:prstGeom>
          <a:ln>
            <a:noFill/>
          </a:ln>
          <a:effectLst>
            <a:outerShdw blurRad="190500" algn="tl" rotWithShape="0">
              <a:srgbClr val="000000">
                <a:alpha val="70000"/>
              </a:srgbClr>
            </a:outerShdw>
          </a:effectLst>
        </p:spPr>
      </p:pic>
      <p:sp>
        <p:nvSpPr>
          <p:cNvPr id="91" name="Прямоугольник 53"/>
          <p:cNvSpPr/>
          <p:nvPr/>
        </p:nvSpPr>
        <p:spPr>
          <a:xfrm>
            <a:off x="3271946" y="3129633"/>
            <a:ext cx="2590024" cy="313165"/>
          </a:xfrm>
          <a:prstGeom prst="rect">
            <a:avLst/>
          </a:prstGeom>
          <a:solidFill>
            <a:schemeClr val="accent6">
              <a:alpha val="85000"/>
            </a:schemeClr>
          </a:solid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690" tIns="22845" rIns="45690" bIns="22845" rtlCol="0" anchor="ctr">
            <a:noAutofit/>
          </a:bodyPr>
          <a:lstStyle/>
          <a:p>
            <a:pPr marL="5774" algn="ctr"/>
            <a:r>
              <a:rPr lang="en-US" sz="1592" b="1" i="1" spc="-2" dirty="0">
                <a:solidFill>
                  <a:schemeClr val="tx1"/>
                </a:solidFill>
                <a:cs typeface="Moon Flower Bold"/>
              </a:rPr>
              <a:t>Food</a:t>
            </a:r>
            <a:r>
              <a:rPr lang="en-US" sz="1592" b="1" i="1" spc="-25" dirty="0">
                <a:solidFill>
                  <a:schemeClr val="tx1"/>
                </a:solidFill>
                <a:cs typeface="Moon Flower Bold"/>
              </a:rPr>
              <a:t>s</a:t>
            </a:r>
            <a:r>
              <a:rPr lang="en-US" sz="1592" b="1" i="1" spc="-2" dirty="0">
                <a:solidFill>
                  <a:schemeClr val="tx1"/>
                </a:solidFill>
                <a:cs typeface="Moon Flower Bold"/>
              </a:rPr>
              <a:t>ervice</a:t>
            </a:r>
            <a:endParaRPr lang="en-US" sz="1592" b="1" i="1" dirty="0">
              <a:solidFill>
                <a:schemeClr val="tx1"/>
              </a:solidFill>
              <a:cs typeface="Moon Flower Bold"/>
            </a:endParaRPr>
          </a:p>
        </p:txBody>
      </p:sp>
      <p:sp>
        <p:nvSpPr>
          <p:cNvPr id="93" name="Прямоугольник 53"/>
          <p:cNvSpPr/>
          <p:nvPr/>
        </p:nvSpPr>
        <p:spPr>
          <a:xfrm>
            <a:off x="6229441" y="3129633"/>
            <a:ext cx="2590024" cy="313165"/>
          </a:xfrm>
          <a:prstGeom prst="rect">
            <a:avLst/>
          </a:prstGeom>
          <a:solidFill>
            <a:schemeClr val="accent6">
              <a:alpha val="85000"/>
            </a:schemeClr>
          </a:solid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690" tIns="22845" rIns="45690" bIns="22845" rtlCol="0" anchor="ctr">
            <a:noAutofit/>
          </a:bodyPr>
          <a:lstStyle/>
          <a:p>
            <a:pPr marL="5774" algn="ctr"/>
            <a:r>
              <a:rPr lang="en-US" sz="1592" b="1" i="1" spc="-2" dirty="0">
                <a:solidFill>
                  <a:schemeClr val="tx1"/>
                </a:solidFill>
                <a:cs typeface="Moon Flower Bold"/>
              </a:rPr>
              <a:t>Quick Service</a:t>
            </a:r>
            <a:r>
              <a:rPr lang="en-US" sz="1592" b="1" i="1" spc="-11" dirty="0">
                <a:solidFill>
                  <a:schemeClr val="tx1"/>
                </a:solidFill>
                <a:cs typeface="Moon Flower Bold"/>
              </a:rPr>
              <a:t> </a:t>
            </a:r>
            <a:r>
              <a:rPr lang="en-US" sz="1592" b="1" i="1" spc="-2" dirty="0">
                <a:solidFill>
                  <a:schemeClr val="tx1"/>
                </a:solidFill>
                <a:cs typeface="Moon Flower Bold"/>
              </a:rPr>
              <a:t>Restaurant</a:t>
            </a:r>
            <a:endParaRPr lang="en-US" sz="1592" b="1" i="1" dirty="0">
              <a:solidFill>
                <a:schemeClr val="tx1"/>
              </a:solidFill>
              <a:cs typeface="Moon Flower Bold"/>
            </a:endParaRPr>
          </a:p>
        </p:txBody>
      </p:sp>
      <p:pic>
        <p:nvPicPr>
          <p:cNvPr id="98" name="Picture 97" descr="C:\Users\ACLANDRO\Downloads\noun_364974_cc.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927" b="15402"/>
          <a:stretch/>
        </p:blipFill>
        <p:spPr bwMode="auto">
          <a:xfrm>
            <a:off x="1308831" y="3751828"/>
            <a:ext cx="534253" cy="49626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C:\Users\ACLANDRO\AppData\Local\Temp\noun_172232_cc.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7764"/>
          <a:stretch/>
        </p:blipFill>
        <p:spPr bwMode="auto">
          <a:xfrm>
            <a:off x="4263592" y="3705387"/>
            <a:ext cx="607307" cy="58914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C:\Users\ACLANDRO\AppData\Local\Temp\noun_52134_cc.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3605"/>
          <a:stretch/>
        </p:blipFill>
        <p:spPr bwMode="auto">
          <a:xfrm>
            <a:off x="7312967" y="3713426"/>
            <a:ext cx="548380" cy="418937"/>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7"/>
          <p:cNvSpPr txBox="1">
            <a:spLocks/>
          </p:cNvSpPr>
          <p:nvPr/>
        </p:nvSpPr>
        <p:spPr>
          <a:xfrm>
            <a:off x="309336" y="492401"/>
            <a:ext cx="5505677" cy="589149"/>
          </a:xfrm>
          <a:prstGeom prst="rect">
            <a:avLst/>
          </a:prstGeom>
        </p:spPr>
        <p:txBody>
          <a:bodyPr>
            <a:noAutofit/>
          </a:bodyPr>
          <a:lstStyle>
            <a:lvl1pPr algn="l" defTabSz="2009264" rtl="0" eaLnBrk="1" latinLnBrk="0" hangingPunct="1">
              <a:lnSpc>
                <a:spcPct val="90000"/>
              </a:lnSpc>
              <a:spcBef>
                <a:spcPct val="0"/>
              </a:spcBef>
              <a:buNone/>
              <a:defRPr sz="7900" kern="1200">
                <a:solidFill>
                  <a:schemeClr val="tx1"/>
                </a:solidFill>
                <a:latin typeface="+mn-lt"/>
                <a:ea typeface="+mj-ea"/>
                <a:cs typeface="+mj-cs"/>
              </a:defRPr>
            </a:lvl1pPr>
          </a:lstStyle>
          <a:p>
            <a:r>
              <a:rPr lang="en-US" sz="3275" b="1" spc="-23" dirty="0" smtClean="0">
                <a:cs typeface="Arial" panose="020B0604020202020204" pitchFamily="34" charset="0"/>
              </a:rPr>
              <a:t>Nos </a:t>
            </a:r>
            <a:r>
              <a:rPr lang="en-US" sz="3275" b="1" spc="-23" dirty="0" err="1" smtClean="0">
                <a:cs typeface="Arial" panose="020B0604020202020204" pitchFamily="34" charset="0"/>
              </a:rPr>
              <a:t>marchés</a:t>
            </a:r>
            <a:endParaRPr lang="en-US" sz="3275" b="1" dirty="0">
              <a:cs typeface="Arial" panose="020B0604020202020204" pitchFamily="34" charset="0"/>
            </a:endParaRPr>
          </a:p>
        </p:txBody>
      </p:sp>
    </p:spTree>
    <p:extLst>
      <p:ext uri="{BB962C8B-B14F-4D97-AF65-F5344CB8AC3E}">
        <p14:creationId xmlns:p14="http://schemas.microsoft.com/office/powerpoint/2010/main" val="382690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309336" y="492401"/>
            <a:ext cx="5505677" cy="589149"/>
          </a:xfrm>
          <a:prstGeom prst="rect">
            <a:avLst/>
          </a:prstGeom>
        </p:spPr>
        <p:txBody>
          <a:bodyPr>
            <a:noAutofit/>
          </a:bodyPr>
          <a:lstStyle>
            <a:lvl1pPr algn="l" defTabSz="2009264" rtl="0" eaLnBrk="1" latinLnBrk="0" hangingPunct="1">
              <a:lnSpc>
                <a:spcPct val="90000"/>
              </a:lnSpc>
              <a:spcBef>
                <a:spcPct val="0"/>
              </a:spcBef>
              <a:buNone/>
              <a:defRPr sz="7900" kern="1200">
                <a:solidFill>
                  <a:schemeClr val="tx1"/>
                </a:solidFill>
                <a:latin typeface="+mn-lt"/>
                <a:ea typeface="+mj-ea"/>
                <a:cs typeface="+mj-cs"/>
              </a:defRPr>
            </a:lvl1pPr>
          </a:lstStyle>
          <a:p>
            <a:r>
              <a:rPr lang="en-US" sz="3275" b="1" spc="-23" dirty="0" smtClean="0">
                <a:cs typeface="Arial" panose="020B0604020202020204" pitchFamily="34" charset="0"/>
              </a:rPr>
              <a:t>Notre </a:t>
            </a:r>
            <a:r>
              <a:rPr lang="en-US" sz="3275" b="1" spc="-23" dirty="0" err="1" smtClean="0">
                <a:cs typeface="Arial" panose="020B0604020202020204" pitchFamily="34" charset="0"/>
              </a:rPr>
              <a:t>matière</a:t>
            </a:r>
            <a:r>
              <a:rPr lang="en-US" sz="3275" b="1" spc="-23" dirty="0" smtClean="0">
                <a:cs typeface="Arial" panose="020B0604020202020204" pitchFamily="34" charset="0"/>
              </a:rPr>
              <a:t> première</a:t>
            </a:r>
            <a:endParaRPr lang="en-US" sz="3275" b="1" dirty="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182330" y="1059582"/>
            <a:ext cx="6779340" cy="2798307"/>
          </a:xfrm>
          <a:prstGeom prst="rect">
            <a:avLst/>
          </a:prstGeom>
        </p:spPr>
      </p:pic>
      <p:sp>
        <p:nvSpPr>
          <p:cNvPr id="19" name="Espace réservé du contenu 2"/>
          <p:cNvSpPr txBox="1">
            <a:spLocks/>
          </p:cNvSpPr>
          <p:nvPr/>
        </p:nvSpPr>
        <p:spPr>
          <a:xfrm>
            <a:off x="470382" y="3795886"/>
            <a:ext cx="7503024" cy="122205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400" b="1" dirty="0" smtClean="0">
                <a:solidFill>
                  <a:schemeClr val="accent6"/>
                </a:solidFill>
              </a:rPr>
              <a:t>Nous n’achetons pas des pommes de terre !</a:t>
            </a:r>
          </a:p>
          <a:p>
            <a:r>
              <a:rPr lang="fr-FR" sz="2400" b="1" dirty="0" smtClean="0">
                <a:solidFill>
                  <a:schemeClr val="accent6"/>
                </a:solidFill>
              </a:rPr>
              <a:t>Nous achetons du </a:t>
            </a:r>
            <a:r>
              <a:rPr lang="fr-FR" sz="2400" b="1" dirty="0" smtClean="0"/>
              <a:t>calibre</a:t>
            </a:r>
            <a:r>
              <a:rPr lang="fr-FR" sz="2400" b="1" dirty="0" smtClean="0">
                <a:solidFill>
                  <a:schemeClr val="accent6"/>
                </a:solidFill>
              </a:rPr>
              <a:t>, de la </a:t>
            </a:r>
            <a:r>
              <a:rPr lang="fr-FR" sz="2400" b="1" dirty="0" smtClean="0"/>
              <a:t>longueur</a:t>
            </a:r>
            <a:r>
              <a:rPr lang="fr-FR" sz="2400" b="1" dirty="0" smtClean="0">
                <a:solidFill>
                  <a:schemeClr val="accent6"/>
                </a:solidFill>
              </a:rPr>
              <a:t>, de la </a:t>
            </a:r>
            <a:r>
              <a:rPr lang="fr-FR" sz="2400" b="1" dirty="0" smtClean="0"/>
              <a:t>matière</a:t>
            </a:r>
            <a:r>
              <a:rPr lang="fr-FR" sz="2400" b="1" dirty="0" smtClean="0">
                <a:solidFill>
                  <a:schemeClr val="accent6"/>
                </a:solidFill>
              </a:rPr>
              <a:t> </a:t>
            </a:r>
            <a:r>
              <a:rPr lang="fr-FR" sz="2400" b="1" dirty="0" smtClean="0"/>
              <a:t>sèche</a:t>
            </a:r>
            <a:r>
              <a:rPr lang="fr-FR" sz="2400" b="1" dirty="0" smtClean="0">
                <a:solidFill>
                  <a:schemeClr val="accent6"/>
                </a:solidFill>
              </a:rPr>
              <a:t>, des </a:t>
            </a:r>
            <a:r>
              <a:rPr lang="fr-FR" sz="2400" b="1" dirty="0" smtClean="0"/>
              <a:t>couleurs de frites</a:t>
            </a:r>
            <a:r>
              <a:rPr lang="fr-FR" sz="2400" b="1" dirty="0" smtClean="0">
                <a:solidFill>
                  <a:schemeClr val="accent6"/>
                </a:solidFill>
              </a:rPr>
              <a:t>… sans défauts.</a:t>
            </a:r>
            <a:endParaRPr lang="fr-FR" sz="2400" dirty="0" smtClean="0"/>
          </a:p>
          <a:p>
            <a:pPr marL="0" indent="0">
              <a:buFont typeface="Arial"/>
              <a:buNone/>
            </a:pPr>
            <a:endParaRPr lang="fr-FR" sz="2400" dirty="0"/>
          </a:p>
        </p:txBody>
      </p:sp>
    </p:spTree>
    <p:extLst>
      <p:ext uri="{BB962C8B-B14F-4D97-AF65-F5344CB8AC3E}">
        <p14:creationId xmlns:p14="http://schemas.microsoft.com/office/powerpoint/2010/main" val="331694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ésultat de recherche d'images pour &quot;plantation pomme de terre&quot;">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25"/>
          <a:stretch/>
        </p:blipFill>
        <p:spPr bwMode="auto">
          <a:xfrm>
            <a:off x="-11384" y="-20538"/>
            <a:ext cx="4295352" cy="310485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276" y="-1"/>
            <a:ext cx="9145276" cy="5143501"/>
            <a:chOff x="-1276" y="-1"/>
            <a:chExt cx="9145276" cy="5143501"/>
          </a:xfrm>
        </p:grpSpPr>
        <p:sp>
          <p:nvSpPr>
            <p:cNvPr id="8" name="Rectangle 7"/>
            <p:cNvSpPr/>
            <p:nvPr/>
          </p:nvSpPr>
          <p:spPr>
            <a:xfrm>
              <a:off x="3707905" y="-1"/>
              <a:ext cx="5436095" cy="51435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ight Triangle 6"/>
            <p:cNvSpPr/>
            <p:nvPr/>
          </p:nvSpPr>
          <p:spPr>
            <a:xfrm rot="16200000">
              <a:off x="-717797" y="717798"/>
              <a:ext cx="5143500" cy="370790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ight Triangle 11"/>
            <p:cNvSpPr/>
            <p:nvPr/>
          </p:nvSpPr>
          <p:spPr>
            <a:xfrm>
              <a:off x="1" y="339502"/>
              <a:ext cx="1561537" cy="4803998"/>
            </a:xfrm>
            <a:custGeom>
              <a:avLst/>
              <a:gdLst/>
              <a:ahLst/>
              <a:cxnLst/>
              <a:rect l="l" t="t" r="r" b="b"/>
              <a:pathLst>
                <a:path w="1561537" h="4803998">
                  <a:moveTo>
                    <a:pt x="0" y="0"/>
                  </a:moveTo>
                  <a:lnTo>
                    <a:pt x="1561537" y="2637878"/>
                  </a:lnTo>
                  <a:lnTo>
                    <a:pt x="0" y="4803998"/>
                  </a:lnTo>
                  <a:close/>
                </a:path>
              </a:pathLst>
            </a:custGeom>
            <a:solidFill>
              <a:srgbClr val="FFE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ight Triangle 24"/>
            <p:cNvSpPr/>
            <p:nvPr/>
          </p:nvSpPr>
          <p:spPr>
            <a:xfrm>
              <a:off x="-1276" y="2977380"/>
              <a:ext cx="2843808" cy="2166120"/>
            </a:xfrm>
            <a:custGeom>
              <a:avLst/>
              <a:gdLst/>
              <a:ahLst/>
              <a:cxnLst/>
              <a:rect l="l" t="t" r="r" b="b"/>
              <a:pathLst>
                <a:path w="2843808" h="2166120">
                  <a:moveTo>
                    <a:pt x="1561537" y="0"/>
                  </a:moveTo>
                  <a:lnTo>
                    <a:pt x="2843808" y="2166120"/>
                  </a:lnTo>
                  <a:lnTo>
                    <a:pt x="0" y="2166120"/>
                  </a:lnTo>
                  <a:close/>
                </a:path>
              </a:pathLst>
            </a:custGeom>
            <a:solidFill>
              <a:srgbClr val="FFE1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McCain-Foods-Logo-Master-RG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339502"/>
              <a:ext cx="2304257" cy="1367192"/>
            </a:xfrm>
            <a:prstGeom prst="rect">
              <a:avLst/>
            </a:prstGeom>
          </p:spPr>
        </p:pic>
      </p:grpSp>
      <p:sp>
        <p:nvSpPr>
          <p:cNvPr id="3" name="Title 2"/>
          <p:cNvSpPr>
            <a:spLocks noGrp="1"/>
          </p:cNvSpPr>
          <p:nvPr>
            <p:ph type="title"/>
          </p:nvPr>
        </p:nvSpPr>
        <p:spPr>
          <a:xfrm>
            <a:off x="1907704" y="2499742"/>
            <a:ext cx="6696744" cy="1080120"/>
          </a:xfrm>
        </p:spPr>
        <p:txBody>
          <a:bodyPr/>
          <a:lstStyle/>
          <a:p>
            <a:r>
              <a:rPr lang="en-GB" dirty="0" err="1" smtClean="0"/>
              <a:t>Partenaire</a:t>
            </a:r>
            <a:r>
              <a:rPr lang="en-GB" dirty="0" smtClean="0"/>
              <a:t> du monde </a:t>
            </a:r>
            <a:r>
              <a:rPr lang="en-GB" dirty="0" err="1" smtClean="0"/>
              <a:t>agricole</a:t>
            </a:r>
            <a:r>
              <a:rPr lang="en-GB" dirty="0" smtClean="0"/>
              <a:t> </a:t>
            </a:r>
            <a:r>
              <a:rPr lang="en-GB" dirty="0" err="1" smtClean="0"/>
              <a:t>dans</a:t>
            </a:r>
            <a:r>
              <a:rPr lang="en-GB" dirty="0" smtClean="0"/>
              <a:t> le Nord de France</a:t>
            </a:r>
            <a:endParaRPr lang="en-GB" dirty="0"/>
          </a:p>
        </p:txBody>
      </p:sp>
    </p:spTree>
    <p:extLst>
      <p:ext uri="{BB962C8B-B14F-4D97-AF65-F5344CB8AC3E}">
        <p14:creationId xmlns:p14="http://schemas.microsoft.com/office/powerpoint/2010/main" val="4111911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663" t="-1" r="33" b="35874"/>
          <a:stretch/>
        </p:blipFill>
        <p:spPr>
          <a:xfrm>
            <a:off x="5004048" y="1059581"/>
            <a:ext cx="4122489" cy="2930087"/>
          </a:xfrm>
          <a:prstGeom prst="rect">
            <a:avLst/>
          </a:prstGeom>
          <a:effectLst/>
        </p:spPr>
      </p:pic>
      <p:sp>
        <p:nvSpPr>
          <p:cNvPr id="3" name="Espace réservé du contenu 2"/>
          <p:cNvSpPr>
            <a:spLocks noGrp="1"/>
          </p:cNvSpPr>
          <p:nvPr>
            <p:ph idx="1"/>
          </p:nvPr>
        </p:nvSpPr>
        <p:spPr/>
        <p:txBody>
          <a:bodyPr/>
          <a:lstStyle/>
          <a:p>
            <a:r>
              <a:rPr lang="fr-FR" sz="2400" b="1" dirty="0" smtClean="0">
                <a:solidFill>
                  <a:schemeClr val="accent6"/>
                </a:solidFill>
              </a:rPr>
              <a:t>900</a:t>
            </a:r>
            <a:r>
              <a:rPr lang="fr-FR" sz="2400" dirty="0" smtClean="0"/>
              <a:t> producteurs</a:t>
            </a:r>
          </a:p>
          <a:p>
            <a:endParaRPr lang="fr-FR" sz="2400" dirty="0"/>
          </a:p>
          <a:p>
            <a:r>
              <a:rPr lang="fr-FR" sz="2400" b="1" dirty="0" smtClean="0">
                <a:solidFill>
                  <a:schemeClr val="accent6"/>
                </a:solidFill>
              </a:rPr>
              <a:t>18 000 ha </a:t>
            </a:r>
            <a:r>
              <a:rPr lang="fr-FR" sz="2400" dirty="0" smtClean="0"/>
              <a:t>sous contrats</a:t>
            </a:r>
          </a:p>
          <a:p>
            <a:endParaRPr lang="fr-FR" sz="2400" dirty="0"/>
          </a:p>
          <a:p>
            <a:r>
              <a:rPr lang="fr-FR" sz="2400" b="1" dirty="0" smtClean="0">
                <a:solidFill>
                  <a:schemeClr val="accent6"/>
                </a:solidFill>
              </a:rPr>
              <a:t>800 000 tonnes</a:t>
            </a:r>
            <a:r>
              <a:rPr lang="fr-FR" sz="2400" dirty="0" smtClean="0"/>
              <a:t> de PdT françaises</a:t>
            </a:r>
          </a:p>
          <a:p>
            <a:pPr marL="0" indent="0">
              <a:buNone/>
            </a:pPr>
            <a:endParaRPr lang="fr-FR" sz="2400" dirty="0"/>
          </a:p>
          <a:p>
            <a:r>
              <a:rPr lang="fr-FR" sz="2400" b="1" dirty="0" smtClean="0">
                <a:solidFill>
                  <a:schemeClr val="accent6"/>
                </a:solidFill>
              </a:rPr>
              <a:t>80%</a:t>
            </a:r>
            <a:r>
              <a:rPr lang="fr-FR" sz="2400" dirty="0" smtClean="0"/>
              <a:t> de nos volumes couverts</a:t>
            </a:r>
            <a:endParaRPr lang="fr-FR" sz="2400" dirty="0"/>
          </a:p>
        </p:txBody>
      </p:sp>
      <p:sp>
        <p:nvSpPr>
          <p:cNvPr id="4" name="Espace réservé du texte 3"/>
          <p:cNvSpPr>
            <a:spLocks noGrp="1"/>
          </p:cNvSpPr>
          <p:nvPr>
            <p:ph type="body" sz="quarter" idx="13"/>
          </p:nvPr>
        </p:nvSpPr>
        <p:spPr/>
        <p:txBody>
          <a:bodyPr/>
          <a:lstStyle/>
          <a:p>
            <a:r>
              <a:rPr lang="fr-FR" dirty="0" smtClean="0"/>
              <a:t>Contribution à l’agriculture du Nord de France</a:t>
            </a:r>
            <a:endParaRPr lang="fr-FR" dirty="0"/>
          </a:p>
        </p:txBody>
      </p:sp>
    </p:spTree>
    <p:extLst>
      <p:ext uri="{BB962C8B-B14F-4D97-AF65-F5344CB8AC3E}">
        <p14:creationId xmlns:p14="http://schemas.microsoft.com/office/powerpoint/2010/main" val="898123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00150"/>
            <a:ext cx="8507288" cy="3394075"/>
          </a:xfrm>
        </p:spPr>
        <p:txBody>
          <a:bodyPr/>
          <a:lstStyle/>
          <a:p>
            <a:r>
              <a:rPr lang="fr-FR" sz="2400" b="1" dirty="0" smtClean="0">
                <a:solidFill>
                  <a:schemeClr val="accent6"/>
                </a:solidFill>
              </a:rPr>
              <a:t>2/3 </a:t>
            </a:r>
            <a:r>
              <a:rPr lang="fr-FR" sz="2400" dirty="0" smtClean="0"/>
              <a:t>des agriculteurs nous accompagnent depuis </a:t>
            </a:r>
            <a:r>
              <a:rPr lang="fr-FR" sz="2400" b="1" dirty="0" smtClean="0"/>
              <a:t>plus de 10 ans</a:t>
            </a:r>
          </a:p>
          <a:p>
            <a:endParaRPr lang="fr-FR" sz="2400" b="1" dirty="0">
              <a:solidFill>
                <a:schemeClr val="accent6"/>
              </a:solidFill>
            </a:endParaRPr>
          </a:p>
          <a:p>
            <a:r>
              <a:rPr lang="fr-FR" sz="2400" b="1" dirty="0" smtClean="0">
                <a:solidFill>
                  <a:schemeClr val="accent6"/>
                </a:solidFill>
              </a:rPr>
              <a:t>47% </a:t>
            </a:r>
            <a:r>
              <a:rPr lang="fr-FR" sz="2400" dirty="0" smtClean="0"/>
              <a:t>depuis plus de </a:t>
            </a:r>
            <a:r>
              <a:rPr lang="fr-FR" sz="2400" b="1" dirty="0" smtClean="0"/>
              <a:t>20 ans</a:t>
            </a:r>
          </a:p>
          <a:p>
            <a:endParaRPr lang="fr-FR" sz="2400" b="1" dirty="0"/>
          </a:p>
          <a:p>
            <a:r>
              <a:rPr lang="fr-FR" sz="2400" b="1" dirty="0" smtClean="0">
                <a:solidFill>
                  <a:schemeClr val="accent6"/>
                </a:solidFill>
              </a:rPr>
              <a:t>2</a:t>
            </a:r>
            <a:r>
              <a:rPr lang="fr-FR" sz="2400" b="1" baseline="30000" dirty="0" smtClean="0">
                <a:solidFill>
                  <a:schemeClr val="accent6"/>
                </a:solidFill>
              </a:rPr>
              <a:t>nde</a:t>
            </a:r>
            <a:r>
              <a:rPr lang="fr-FR" sz="2400" b="1" dirty="0" smtClean="0">
                <a:solidFill>
                  <a:schemeClr val="accent6"/>
                </a:solidFill>
              </a:rPr>
              <a:t>/3</a:t>
            </a:r>
            <a:r>
              <a:rPr lang="fr-FR" sz="2400" b="1" baseline="30000" dirty="0" smtClean="0">
                <a:solidFill>
                  <a:schemeClr val="accent6"/>
                </a:solidFill>
              </a:rPr>
              <a:t>ème</a:t>
            </a:r>
            <a:r>
              <a:rPr lang="fr-FR" sz="2400" b="1" dirty="0" smtClean="0">
                <a:solidFill>
                  <a:schemeClr val="accent6"/>
                </a:solidFill>
              </a:rPr>
              <a:t> génération </a:t>
            </a:r>
            <a:r>
              <a:rPr lang="fr-FR" sz="2400" dirty="0" smtClean="0"/>
              <a:t>de planteurs travaillant avec McCain</a:t>
            </a:r>
          </a:p>
          <a:p>
            <a:endParaRPr lang="fr-FR" sz="2400" dirty="0"/>
          </a:p>
          <a:p>
            <a:pPr marL="0" indent="0" algn="ctr">
              <a:buNone/>
            </a:pPr>
            <a:r>
              <a:rPr lang="fr-FR" sz="2400" b="1" dirty="0" smtClean="0">
                <a:sym typeface="Wingdings" panose="05000000000000000000" pitchFamily="2" charset="2"/>
              </a:rPr>
              <a:t> Un engagement dans la durée qui permet de </a:t>
            </a:r>
            <a:r>
              <a:rPr lang="fr-FR" sz="2400" b="1" dirty="0" err="1" smtClean="0">
                <a:solidFill>
                  <a:schemeClr val="accent6"/>
                </a:solidFill>
                <a:sym typeface="Wingdings" panose="05000000000000000000" pitchFamily="2" charset="2"/>
              </a:rPr>
              <a:t>co</a:t>
            </a:r>
            <a:r>
              <a:rPr lang="fr-FR" sz="2400" b="1" dirty="0" smtClean="0">
                <a:solidFill>
                  <a:schemeClr val="accent6"/>
                </a:solidFill>
                <a:sym typeface="Wingdings" panose="05000000000000000000" pitchFamily="2" charset="2"/>
              </a:rPr>
              <a:t>-construire</a:t>
            </a:r>
            <a:endParaRPr lang="fr-FR" sz="2400" b="1" dirty="0" smtClean="0">
              <a:solidFill>
                <a:schemeClr val="accent6"/>
              </a:solidFill>
            </a:endParaRPr>
          </a:p>
          <a:p>
            <a:endParaRPr lang="fr-FR" sz="2400" dirty="0"/>
          </a:p>
          <a:p>
            <a:endParaRPr lang="fr-FR" sz="2400" dirty="0"/>
          </a:p>
          <a:p>
            <a:endParaRPr lang="fr-FR" sz="2400" dirty="0" smtClean="0"/>
          </a:p>
        </p:txBody>
      </p:sp>
      <p:sp>
        <p:nvSpPr>
          <p:cNvPr id="3" name="Espace réservé du texte 2"/>
          <p:cNvSpPr>
            <a:spLocks noGrp="1"/>
          </p:cNvSpPr>
          <p:nvPr>
            <p:ph type="body" sz="quarter" idx="13"/>
          </p:nvPr>
        </p:nvSpPr>
        <p:spPr/>
        <p:txBody>
          <a:bodyPr/>
          <a:lstStyle/>
          <a:p>
            <a:r>
              <a:rPr lang="fr-FR" dirty="0" smtClean="0"/>
              <a:t>Un partenariat inscrit dans la durée</a:t>
            </a:r>
            <a:endParaRPr lang="fr-FR" dirty="0"/>
          </a:p>
        </p:txBody>
      </p:sp>
      <p:pic>
        <p:nvPicPr>
          <p:cNvPr id="4" name="Picture 3"/>
          <p:cNvPicPr>
            <a:picLocks noChangeAspect="1"/>
          </p:cNvPicPr>
          <p:nvPr/>
        </p:nvPicPr>
        <p:blipFill>
          <a:blip r:embed="rId2"/>
          <a:stretch>
            <a:fillRect/>
          </a:stretch>
        </p:blipFill>
        <p:spPr>
          <a:xfrm>
            <a:off x="4860032" y="1851670"/>
            <a:ext cx="2180748" cy="1080120"/>
          </a:xfrm>
          <a:prstGeom prst="rect">
            <a:avLst/>
          </a:prstGeom>
        </p:spPr>
      </p:pic>
    </p:spTree>
    <p:extLst>
      <p:ext uri="{BB962C8B-B14F-4D97-AF65-F5344CB8AC3E}">
        <p14:creationId xmlns:p14="http://schemas.microsoft.com/office/powerpoint/2010/main" val="3670260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cCain 2016 Template">
  <a:themeElements>
    <a:clrScheme name="Custom 2">
      <a:dk1>
        <a:srgbClr val="000000"/>
      </a:dk1>
      <a:lt1>
        <a:sysClr val="window" lastClr="FFFFFF"/>
      </a:lt1>
      <a:dk2>
        <a:srgbClr val="33260E"/>
      </a:dk2>
      <a:lt2>
        <a:srgbClr val="EEECE1"/>
      </a:lt2>
      <a:accent1>
        <a:srgbClr val="F28B0A"/>
      </a:accent1>
      <a:accent2>
        <a:srgbClr val="BB7842"/>
      </a:accent2>
      <a:accent3>
        <a:srgbClr val="6E1900"/>
      </a:accent3>
      <a:accent4>
        <a:srgbClr val="689AA3"/>
      </a:accent4>
      <a:accent5>
        <a:srgbClr val="AB501D"/>
      </a:accent5>
      <a:accent6>
        <a:srgbClr val="6E6159"/>
      </a:accent6>
      <a:hlink>
        <a:srgbClr val="98B69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E1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McCain 2016 Template">
  <a:themeElements>
    <a:clrScheme name="Custom 2">
      <a:dk1>
        <a:srgbClr val="000000"/>
      </a:dk1>
      <a:lt1>
        <a:sysClr val="window" lastClr="FFFFFF"/>
      </a:lt1>
      <a:dk2>
        <a:srgbClr val="33260E"/>
      </a:dk2>
      <a:lt2>
        <a:srgbClr val="EEECE1"/>
      </a:lt2>
      <a:accent1>
        <a:srgbClr val="F28B0A"/>
      </a:accent1>
      <a:accent2>
        <a:srgbClr val="BB7842"/>
      </a:accent2>
      <a:accent3>
        <a:srgbClr val="6E1900"/>
      </a:accent3>
      <a:accent4>
        <a:srgbClr val="689AA3"/>
      </a:accent4>
      <a:accent5>
        <a:srgbClr val="AB501D"/>
      </a:accent5>
      <a:accent6>
        <a:srgbClr val="6E6159"/>
      </a:accent6>
      <a:hlink>
        <a:srgbClr val="98B69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E1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Custom Design">
  <a:themeElements>
    <a:clrScheme name="McCain Master 1">
      <a:dk1>
        <a:srgbClr val="000000"/>
      </a:dk1>
      <a:lt1>
        <a:sysClr val="window" lastClr="FFFFFF"/>
      </a:lt1>
      <a:dk2>
        <a:srgbClr val="33260E"/>
      </a:dk2>
      <a:lt2>
        <a:srgbClr val="EEECE1"/>
      </a:lt2>
      <a:accent1>
        <a:srgbClr val="F28B0A"/>
      </a:accent1>
      <a:accent2>
        <a:srgbClr val="BB7842"/>
      </a:accent2>
      <a:accent3>
        <a:srgbClr val="6E190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cCain 2016 Template">
  <a:themeElements>
    <a:clrScheme name="Custom 2">
      <a:dk1>
        <a:srgbClr val="000000"/>
      </a:dk1>
      <a:lt1>
        <a:sysClr val="window" lastClr="FFFFFF"/>
      </a:lt1>
      <a:dk2>
        <a:srgbClr val="33260E"/>
      </a:dk2>
      <a:lt2>
        <a:srgbClr val="EEECE1"/>
      </a:lt2>
      <a:accent1>
        <a:srgbClr val="F28B0A"/>
      </a:accent1>
      <a:accent2>
        <a:srgbClr val="BB7842"/>
      </a:accent2>
      <a:accent3>
        <a:srgbClr val="6E1900"/>
      </a:accent3>
      <a:accent4>
        <a:srgbClr val="689AA3"/>
      </a:accent4>
      <a:accent5>
        <a:srgbClr val="AB501D"/>
      </a:accent5>
      <a:accent6>
        <a:srgbClr val="6E6159"/>
      </a:accent6>
      <a:hlink>
        <a:srgbClr val="98B69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E1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cCain Title Masters">
  <a:themeElements>
    <a:clrScheme name="McCain Master">
      <a:dk1>
        <a:srgbClr val="000000"/>
      </a:dk1>
      <a:lt1>
        <a:sysClr val="window" lastClr="FFFFFF"/>
      </a:lt1>
      <a:dk2>
        <a:srgbClr val="33260E"/>
      </a:dk2>
      <a:lt2>
        <a:srgbClr val="EEECE1"/>
      </a:lt2>
      <a:accent1>
        <a:srgbClr val="F28B0A"/>
      </a:accent1>
      <a:accent2>
        <a:srgbClr val="BB7842"/>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McCain 2016 Template">
  <a:themeElements>
    <a:clrScheme name="Custom 2">
      <a:dk1>
        <a:srgbClr val="000000"/>
      </a:dk1>
      <a:lt1>
        <a:sysClr val="window" lastClr="FFFFFF"/>
      </a:lt1>
      <a:dk2>
        <a:srgbClr val="33260E"/>
      </a:dk2>
      <a:lt2>
        <a:srgbClr val="EEECE1"/>
      </a:lt2>
      <a:accent1>
        <a:srgbClr val="F28B0A"/>
      </a:accent1>
      <a:accent2>
        <a:srgbClr val="BB7842"/>
      </a:accent2>
      <a:accent3>
        <a:srgbClr val="6E1900"/>
      </a:accent3>
      <a:accent4>
        <a:srgbClr val="689AA3"/>
      </a:accent4>
      <a:accent5>
        <a:srgbClr val="AB501D"/>
      </a:accent5>
      <a:accent6>
        <a:srgbClr val="6E6159"/>
      </a:accent6>
      <a:hlink>
        <a:srgbClr val="98B69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E1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McCain Title Masters">
  <a:themeElements>
    <a:clrScheme name="McCain Master">
      <a:dk1>
        <a:srgbClr val="000000"/>
      </a:dk1>
      <a:lt1>
        <a:sysClr val="window" lastClr="FFFFFF"/>
      </a:lt1>
      <a:dk2>
        <a:srgbClr val="33260E"/>
      </a:dk2>
      <a:lt2>
        <a:srgbClr val="EEECE1"/>
      </a:lt2>
      <a:accent1>
        <a:srgbClr val="F28B0A"/>
      </a:accent1>
      <a:accent2>
        <a:srgbClr val="BB7842"/>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Design">
  <a:themeElements>
    <a:clrScheme name="McCain Master 1">
      <a:dk1>
        <a:srgbClr val="000000"/>
      </a:dk1>
      <a:lt1>
        <a:sysClr val="window" lastClr="FFFFFF"/>
      </a:lt1>
      <a:dk2>
        <a:srgbClr val="33260E"/>
      </a:dk2>
      <a:lt2>
        <a:srgbClr val="EEECE1"/>
      </a:lt2>
      <a:accent1>
        <a:srgbClr val="F28B0A"/>
      </a:accent1>
      <a:accent2>
        <a:srgbClr val="BB7842"/>
      </a:accent2>
      <a:accent3>
        <a:srgbClr val="6E190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McCain 2016 Template">
  <a:themeElements>
    <a:clrScheme name="Custom 2">
      <a:dk1>
        <a:srgbClr val="000000"/>
      </a:dk1>
      <a:lt1>
        <a:sysClr val="window" lastClr="FFFFFF"/>
      </a:lt1>
      <a:dk2>
        <a:srgbClr val="33260E"/>
      </a:dk2>
      <a:lt2>
        <a:srgbClr val="EEECE1"/>
      </a:lt2>
      <a:accent1>
        <a:srgbClr val="F28B0A"/>
      </a:accent1>
      <a:accent2>
        <a:srgbClr val="BB7842"/>
      </a:accent2>
      <a:accent3>
        <a:srgbClr val="6E1900"/>
      </a:accent3>
      <a:accent4>
        <a:srgbClr val="689AA3"/>
      </a:accent4>
      <a:accent5>
        <a:srgbClr val="AB501D"/>
      </a:accent5>
      <a:accent6>
        <a:srgbClr val="6E6159"/>
      </a:accent6>
      <a:hlink>
        <a:srgbClr val="98B69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E1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McCain 2016 Template">
  <a:themeElements>
    <a:clrScheme name="Custom 2">
      <a:dk1>
        <a:srgbClr val="000000"/>
      </a:dk1>
      <a:lt1>
        <a:sysClr val="window" lastClr="FFFFFF"/>
      </a:lt1>
      <a:dk2>
        <a:srgbClr val="33260E"/>
      </a:dk2>
      <a:lt2>
        <a:srgbClr val="EEECE1"/>
      </a:lt2>
      <a:accent1>
        <a:srgbClr val="F28B0A"/>
      </a:accent1>
      <a:accent2>
        <a:srgbClr val="BB7842"/>
      </a:accent2>
      <a:accent3>
        <a:srgbClr val="6E1900"/>
      </a:accent3>
      <a:accent4>
        <a:srgbClr val="689AA3"/>
      </a:accent4>
      <a:accent5>
        <a:srgbClr val="AB501D"/>
      </a:accent5>
      <a:accent6>
        <a:srgbClr val="6E6159"/>
      </a:accent6>
      <a:hlink>
        <a:srgbClr val="98B69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E1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McCain 2016 Template">
  <a:themeElements>
    <a:clrScheme name="Custom 2">
      <a:dk1>
        <a:srgbClr val="000000"/>
      </a:dk1>
      <a:lt1>
        <a:sysClr val="window" lastClr="FFFFFF"/>
      </a:lt1>
      <a:dk2>
        <a:srgbClr val="33260E"/>
      </a:dk2>
      <a:lt2>
        <a:srgbClr val="EEECE1"/>
      </a:lt2>
      <a:accent1>
        <a:srgbClr val="F28B0A"/>
      </a:accent1>
      <a:accent2>
        <a:srgbClr val="BB7842"/>
      </a:accent2>
      <a:accent3>
        <a:srgbClr val="6E1900"/>
      </a:accent3>
      <a:accent4>
        <a:srgbClr val="689AA3"/>
      </a:accent4>
      <a:accent5>
        <a:srgbClr val="AB501D"/>
      </a:accent5>
      <a:accent6>
        <a:srgbClr val="6E6159"/>
      </a:accent6>
      <a:hlink>
        <a:srgbClr val="98B69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E1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C198F9482FBA45BC6102FDF57D7241" ma:contentTypeVersion="8" ma:contentTypeDescription="Create a new document." ma:contentTypeScope="" ma:versionID="d93e64d78748ced3ebb0d40542c8aa71">
  <xsd:schema xmlns:xsd="http://www.w3.org/2001/XMLSchema" xmlns:xs="http://www.w3.org/2001/XMLSchema" xmlns:p="http://schemas.microsoft.com/office/2006/metadata/properties" xmlns:ns3="89593a71-1427-4911-a08c-3e4f39f56d55" targetNamespace="http://schemas.microsoft.com/office/2006/metadata/properties" ma:root="true" ma:fieldsID="2bc5875bba6332adfee9dc7021abf61e" ns3:_="">
    <xsd:import namespace="89593a71-1427-4911-a08c-3e4f39f56d5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93a71-1427-4911-a08c-3e4f39f56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25BC36-DD89-4A0B-A9A5-F026FA6715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593a71-1427-4911-a08c-3e4f39f56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D420A4-A4AB-401B-A551-F2B548795146}">
  <ds:schemaRefs>
    <ds:schemaRef ds:uri="http://schemas.microsoft.com/sharepoint/v3/contenttype/forms"/>
  </ds:schemaRefs>
</ds:datastoreItem>
</file>

<file path=customXml/itemProps3.xml><?xml version="1.0" encoding="utf-8"?>
<ds:datastoreItem xmlns:ds="http://schemas.openxmlformats.org/officeDocument/2006/customXml" ds:itemID="{05B72ED4-F196-40AF-94E4-0E00D85BDA1D}">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89593a71-1427-4911-a08c-3e4f39f56d5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McCain 2016 Template.potx</Template>
  <TotalTime>4045</TotalTime>
  <Words>648</Words>
  <Application>Microsoft Office PowerPoint</Application>
  <PresentationFormat>On-screen Show (16:9)</PresentationFormat>
  <Paragraphs>135</Paragraphs>
  <Slides>18</Slides>
  <Notes>13</Notes>
  <HiddenSlides>1</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18</vt:i4>
      </vt:variant>
    </vt:vector>
  </HeadingPairs>
  <TitlesOfParts>
    <vt:vector size="36" baseType="lpstr">
      <vt:lpstr>Arial</vt:lpstr>
      <vt:lpstr>Calibri</vt:lpstr>
      <vt:lpstr>Helvetica-Light</vt:lpstr>
      <vt:lpstr>Keswick</vt:lpstr>
      <vt:lpstr>Moon Flower Bold</vt:lpstr>
      <vt:lpstr>Verdana</vt:lpstr>
      <vt:lpstr>Wingdings</vt:lpstr>
      <vt:lpstr>McCain 2016 Template</vt:lpstr>
      <vt:lpstr>2_McCain 2016 Template</vt:lpstr>
      <vt:lpstr>1_McCain Title Masters</vt:lpstr>
      <vt:lpstr>1_McCain 2016 Template</vt:lpstr>
      <vt:lpstr>2_McCain Title Masters</vt:lpstr>
      <vt:lpstr>Custom Design</vt:lpstr>
      <vt:lpstr>3_McCain 2016 Template</vt:lpstr>
      <vt:lpstr>4_McCain 2016 Template</vt:lpstr>
      <vt:lpstr>5_McCain 2016 Template</vt:lpstr>
      <vt:lpstr>6_McCain 2016 Template</vt:lpstr>
      <vt:lpstr>1_Custom Design</vt:lpstr>
      <vt:lpstr>PowerPoint Presentation</vt:lpstr>
      <vt:lpstr>PowerPoint Presentation</vt:lpstr>
      <vt:lpstr>PowerPoint Presentation</vt:lpstr>
      <vt:lpstr>PowerPoint Presentation</vt:lpstr>
      <vt:lpstr>PowerPoint Presentation</vt:lpstr>
      <vt:lpstr>PowerPoint Presentation</vt:lpstr>
      <vt:lpstr>Partenaire du monde agricole dans le Nord de France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ERUP Creative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Gale</dc:creator>
  <cp:lastModifiedBy>PIAT, LOIC</cp:lastModifiedBy>
  <cp:revision>343</cp:revision>
  <dcterms:created xsi:type="dcterms:W3CDTF">2016-05-21T09:37:55Z</dcterms:created>
  <dcterms:modified xsi:type="dcterms:W3CDTF">2019-11-27T18:32:06Z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0x01010014C198F9482FBA45BC6102FDF57D7241</vt:lpwstr>
  </property>
</Properties>
</file>